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d1740cd994a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588a8f5a04c1e"/>
  </p:sldMasterIdLst>
  <p:sldIdLst>
    <p:sldId xmlns:r="http://schemas.openxmlformats.org/officeDocument/2006/relationships" id="256" r:id="Rddaa07dd6c834c48"/>
    <p:sldId xmlns:r="http://schemas.openxmlformats.org/officeDocument/2006/relationships" id="257" r:id="Re52a421e88ff4256"/>
    <p:sldId xmlns:r="http://schemas.openxmlformats.org/officeDocument/2006/relationships" id="258" r:id="R0c8ea9e09960462f"/>
    <p:sldId xmlns:r="http://schemas.openxmlformats.org/officeDocument/2006/relationships" id="259" r:id="Rf7846d2b9f7047fd"/>
    <p:sldId xmlns:r="http://schemas.openxmlformats.org/officeDocument/2006/relationships" id="260" r:id="Raddbeca3f9824723"/>
    <p:sldId xmlns:r="http://schemas.openxmlformats.org/officeDocument/2006/relationships" id="261" r:id="R0323a630fcdf4197"/>
    <p:sldId xmlns:r="http://schemas.openxmlformats.org/officeDocument/2006/relationships" id="262" r:id="Rba6015992166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588a8f5a04c1e" /><Relationship Type="http://schemas.openxmlformats.org/officeDocument/2006/relationships/slide" Target="/ppt/slides/slide1.xml" Id="Rddaa07dd6c834c48" /><Relationship Type="http://schemas.openxmlformats.org/officeDocument/2006/relationships/slide" Target="/ppt/slides/slide2.xml" Id="Re52a421e88ff4256" /><Relationship Type="http://schemas.openxmlformats.org/officeDocument/2006/relationships/slide" Target="/ppt/slides/slide3.xml" Id="R0c8ea9e09960462f" /><Relationship Type="http://schemas.openxmlformats.org/officeDocument/2006/relationships/slide" Target="/ppt/slides/slide4.xml" Id="Rf7846d2b9f7047fd" /><Relationship Type="http://schemas.openxmlformats.org/officeDocument/2006/relationships/slide" Target="/ppt/slides/slide5.xml" Id="Raddbeca3f9824723" /><Relationship Type="http://schemas.openxmlformats.org/officeDocument/2006/relationships/slide" Target="/ppt/slides/slide6.xml" Id="R0323a630fcdf4197" /><Relationship Type="http://schemas.openxmlformats.org/officeDocument/2006/relationships/slide" Target="/ppt/slides/slide7.xml" Id="Rba6015992166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9e619439b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a6e8820c4de6" /><Relationship Type="http://schemas.openxmlformats.org/officeDocument/2006/relationships/theme" Target="/ppt/slideMasters/theme/theme1.xml" Id="R369781b45b4b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0a6e8820c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931756d3e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2e2902aae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a339d5b14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b7db6e186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0f81ad105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962ec8ac2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b558bdd81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 KONGSHAVN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 KONGSHAVN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 KONGSHAVN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 KONGSHAVN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 KONGSHAVN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 KONGSHAVN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 KONGSHAVN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KONGSHAVN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 KONGSHAVN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932 914 182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 KONGSHAVN AS</a:t>
            </a:r>
          </a:p>
        </p:txBody>
      </p:sp>
    </p:spTree>
  </p:cSld>
  <p:clrMapOvr>
    <a:masterClrMapping xmlns:a="http://schemas.openxmlformats.org/drawingml/2006/main"/>
  </p:clrMapOvr>
</p:sld>
</file>