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35f9d426a4c43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17da63da1b64cf9"/>
  </p:sldMasterIdLst>
  <p:sldIdLst>
    <p:sldId xmlns:r="http://schemas.openxmlformats.org/officeDocument/2006/relationships" id="256" r:id="Rea85b717d42f45b5"/>
    <p:sldId xmlns:r="http://schemas.openxmlformats.org/officeDocument/2006/relationships" id="257" r:id="Rc77381da818846df"/>
    <p:sldId xmlns:r="http://schemas.openxmlformats.org/officeDocument/2006/relationships" id="258" r:id="Re960716e6d244fe8"/>
    <p:sldId xmlns:r="http://schemas.openxmlformats.org/officeDocument/2006/relationships" id="259" r:id="R297c837974d343e5"/>
    <p:sldId xmlns:r="http://schemas.openxmlformats.org/officeDocument/2006/relationships" id="260" r:id="Reab3e4d63d314286"/>
    <p:sldId xmlns:r="http://schemas.openxmlformats.org/officeDocument/2006/relationships" id="261" r:id="Re9b451af6a3d4b81"/>
    <p:sldId xmlns:r="http://schemas.openxmlformats.org/officeDocument/2006/relationships" id="262" r:id="Rff571bd28bfa47a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7da63da1b64cf9" /><Relationship Type="http://schemas.openxmlformats.org/officeDocument/2006/relationships/slide" Target="/ppt/slides/slide1.xml" Id="Rea85b717d42f45b5" /><Relationship Type="http://schemas.openxmlformats.org/officeDocument/2006/relationships/slide" Target="/ppt/slides/slide2.xml" Id="Rc77381da818846df" /><Relationship Type="http://schemas.openxmlformats.org/officeDocument/2006/relationships/slide" Target="/ppt/slides/slide3.xml" Id="Re960716e6d244fe8" /><Relationship Type="http://schemas.openxmlformats.org/officeDocument/2006/relationships/slide" Target="/ppt/slides/slide4.xml" Id="R297c837974d343e5" /><Relationship Type="http://schemas.openxmlformats.org/officeDocument/2006/relationships/slide" Target="/ppt/slides/slide5.xml" Id="Reab3e4d63d314286" /><Relationship Type="http://schemas.openxmlformats.org/officeDocument/2006/relationships/slide" Target="/ppt/slides/slide6.xml" Id="Re9b451af6a3d4b81" /><Relationship Type="http://schemas.openxmlformats.org/officeDocument/2006/relationships/slide" Target="/ppt/slides/slide7.xml" Id="Rff571bd28bfa47a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a7ba918226464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d960edf97b4a58" /><Relationship Type="http://schemas.openxmlformats.org/officeDocument/2006/relationships/theme" Target="/ppt/slideMasters/theme/theme1.xml" Id="R205794e1f5af4c7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d960edf97b4a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1f406b463c4a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f2b2781f854b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1fb2bf5a8b47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374403c5314e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848b4da1c5460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1877003e0348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8b6be5635a44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ØH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ØH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ØH INVESTERING AS ble etablert [år] og holder til i Birkeland.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ØH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ØH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ØH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179 952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205 413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800 413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ØH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ØRJAN HEIA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ØH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Morhomvegen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4760 Birkeland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932 935 112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ØH INVESTERING AS</a:t>
            </a:r>
          </a:p>
        </p:txBody>
      </p:sp>
    </p:spTree>
  </p:cSld>
  <p:clrMapOvr>
    <a:masterClrMapping xmlns:a="http://schemas.openxmlformats.org/drawingml/2006/main"/>
  </p:clrMapOvr>
</p:sld>
</file>