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bf32554f154d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8a59af484d4369"/>
  </p:sldMasterIdLst>
  <p:sldIdLst>
    <p:sldId xmlns:r="http://schemas.openxmlformats.org/officeDocument/2006/relationships" id="256" r:id="Ra6e276715da4401f"/>
    <p:sldId xmlns:r="http://schemas.openxmlformats.org/officeDocument/2006/relationships" id="257" r:id="Raa73981070d14ed2"/>
    <p:sldId xmlns:r="http://schemas.openxmlformats.org/officeDocument/2006/relationships" id="258" r:id="R399e2d5801094181"/>
    <p:sldId xmlns:r="http://schemas.openxmlformats.org/officeDocument/2006/relationships" id="259" r:id="R85d1f2e912654199"/>
    <p:sldId xmlns:r="http://schemas.openxmlformats.org/officeDocument/2006/relationships" id="260" r:id="R8a1948b120654162"/>
    <p:sldId xmlns:r="http://schemas.openxmlformats.org/officeDocument/2006/relationships" id="261" r:id="R8c372a926b864139"/>
    <p:sldId xmlns:r="http://schemas.openxmlformats.org/officeDocument/2006/relationships" id="262" r:id="Rb291a2d9113847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8a59af484d4369" /><Relationship Type="http://schemas.openxmlformats.org/officeDocument/2006/relationships/slide" Target="/ppt/slides/slide1.xml" Id="Ra6e276715da4401f" /><Relationship Type="http://schemas.openxmlformats.org/officeDocument/2006/relationships/slide" Target="/ppt/slides/slide2.xml" Id="Raa73981070d14ed2" /><Relationship Type="http://schemas.openxmlformats.org/officeDocument/2006/relationships/slide" Target="/ppt/slides/slide3.xml" Id="R399e2d5801094181" /><Relationship Type="http://schemas.openxmlformats.org/officeDocument/2006/relationships/slide" Target="/ppt/slides/slide4.xml" Id="R85d1f2e912654199" /><Relationship Type="http://schemas.openxmlformats.org/officeDocument/2006/relationships/slide" Target="/ppt/slides/slide5.xml" Id="R8a1948b120654162" /><Relationship Type="http://schemas.openxmlformats.org/officeDocument/2006/relationships/slide" Target="/ppt/slides/slide6.xml" Id="R8c372a926b864139" /><Relationship Type="http://schemas.openxmlformats.org/officeDocument/2006/relationships/slide" Target="/ppt/slides/slide7.xml" Id="Rb291a2d9113847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60c1b0f04a49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005452c0c483f" /><Relationship Type="http://schemas.openxmlformats.org/officeDocument/2006/relationships/theme" Target="/ppt/slideMasters/theme/theme1.xml" Id="R5c39021b34a643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8005452c0c48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695be75ca41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2f4ae034944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ce16d86b543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2dd76c76746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a99a2626f43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3113709504f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453bd0ba744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 GRESSETH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GRESSETH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GRESSETH INVEST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GRESSETH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GRESSETH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GRESSETH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2 413 287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5 066 200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GRESSETH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GRESSETH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GRESSETH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Gressetgrenda 103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932 950 839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GRESSETH INVEST AS</a:t>
            </a:r>
          </a:p>
        </p:txBody>
      </p:sp>
    </p:spTree>
  </p:cSld>
  <p:clrMapOvr>
    <a:masterClrMapping xmlns:a="http://schemas.openxmlformats.org/drawingml/2006/main"/>
  </p:clrMapOvr>
</p:sld>
</file>