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888eb8ab0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7cdab24b04118"/>
  </p:sldMasterIdLst>
  <p:sldIdLst>
    <p:sldId xmlns:r="http://schemas.openxmlformats.org/officeDocument/2006/relationships" id="256" r:id="R3e7eeda4320f4cb9"/>
    <p:sldId xmlns:r="http://schemas.openxmlformats.org/officeDocument/2006/relationships" id="257" r:id="Rb4d821911cee4bc6"/>
    <p:sldId xmlns:r="http://schemas.openxmlformats.org/officeDocument/2006/relationships" id="258" r:id="R5ae8165624f24318"/>
    <p:sldId xmlns:r="http://schemas.openxmlformats.org/officeDocument/2006/relationships" id="259" r:id="Red792cd1a31f462f"/>
    <p:sldId xmlns:r="http://schemas.openxmlformats.org/officeDocument/2006/relationships" id="260" r:id="Rc4e81dccbb3148b8"/>
    <p:sldId xmlns:r="http://schemas.openxmlformats.org/officeDocument/2006/relationships" id="261" r:id="Rde5b7f55847e426b"/>
    <p:sldId xmlns:r="http://schemas.openxmlformats.org/officeDocument/2006/relationships" id="262" r:id="R12b81d74a135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7cdab24b04118" /><Relationship Type="http://schemas.openxmlformats.org/officeDocument/2006/relationships/slide" Target="/ppt/slides/slide1.xml" Id="R3e7eeda4320f4cb9" /><Relationship Type="http://schemas.openxmlformats.org/officeDocument/2006/relationships/slide" Target="/ppt/slides/slide2.xml" Id="Rb4d821911cee4bc6" /><Relationship Type="http://schemas.openxmlformats.org/officeDocument/2006/relationships/slide" Target="/ppt/slides/slide3.xml" Id="R5ae8165624f24318" /><Relationship Type="http://schemas.openxmlformats.org/officeDocument/2006/relationships/slide" Target="/ppt/slides/slide4.xml" Id="Red792cd1a31f462f" /><Relationship Type="http://schemas.openxmlformats.org/officeDocument/2006/relationships/slide" Target="/ppt/slides/slide5.xml" Id="Rc4e81dccbb3148b8" /><Relationship Type="http://schemas.openxmlformats.org/officeDocument/2006/relationships/slide" Target="/ppt/slides/slide6.xml" Id="Rde5b7f55847e426b" /><Relationship Type="http://schemas.openxmlformats.org/officeDocument/2006/relationships/slide" Target="/ppt/slides/slide7.xml" Id="R12b81d74a135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7ebd56f29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240617c846ec" /><Relationship Type="http://schemas.openxmlformats.org/officeDocument/2006/relationships/theme" Target="/ppt/slideMasters/theme/theme1.xml" Id="R9bcd4793d13c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d240617c8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9bb6efcb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33743071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22e8c38d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a4f3a158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8d597e18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75e80606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1b81e85f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KAJKRI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GRESSETH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Gressetgrenda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933 017 486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