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3d2c83c6a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6e8aaaa274085"/>
  </p:sldMasterIdLst>
  <p:sldIdLst>
    <p:sldId xmlns:r="http://schemas.openxmlformats.org/officeDocument/2006/relationships" id="256" r:id="R7d64933cc9aa4789"/>
    <p:sldId xmlns:r="http://schemas.openxmlformats.org/officeDocument/2006/relationships" id="257" r:id="Rdd2d160afe574f27"/>
    <p:sldId xmlns:r="http://schemas.openxmlformats.org/officeDocument/2006/relationships" id="258" r:id="R499934d36b26456b"/>
    <p:sldId xmlns:r="http://schemas.openxmlformats.org/officeDocument/2006/relationships" id="259" r:id="Re16bbbd1210f4ca8"/>
    <p:sldId xmlns:r="http://schemas.openxmlformats.org/officeDocument/2006/relationships" id="260" r:id="Rc72ff49c88144ced"/>
    <p:sldId xmlns:r="http://schemas.openxmlformats.org/officeDocument/2006/relationships" id="261" r:id="R2f95ea5cfaeb40e8"/>
    <p:sldId xmlns:r="http://schemas.openxmlformats.org/officeDocument/2006/relationships" id="262" r:id="Rd70be6e4eafd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6e8aaaa274085" /><Relationship Type="http://schemas.openxmlformats.org/officeDocument/2006/relationships/slide" Target="/ppt/slides/slide1.xml" Id="R7d64933cc9aa4789" /><Relationship Type="http://schemas.openxmlformats.org/officeDocument/2006/relationships/slide" Target="/ppt/slides/slide2.xml" Id="Rdd2d160afe574f27" /><Relationship Type="http://schemas.openxmlformats.org/officeDocument/2006/relationships/slide" Target="/ppt/slides/slide3.xml" Id="R499934d36b26456b" /><Relationship Type="http://schemas.openxmlformats.org/officeDocument/2006/relationships/slide" Target="/ppt/slides/slide4.xml" Id="Re16bbbd1210f4ca8" /><Relationship Type="http://schemas.openxmlformats.org/officeDocument/2006/relationships/slide" Target="/ppt/slides/slide5.xml" Id="Rc72ff49c88144ced" /><Relationship Type="http://schemas.openxmlformats.org/officeDocument/2006/relationships/slide" Target="/ppt/slides/slide6.xml" Id="R2f95ea5cfaeb40e8" /><Relationship Type="http://schemas.openxmlformats.org/officeDocument/2006/relationships/slide" Target="/ppt/slides/slide7.xml" Id="Rd70be6e4eafd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7fcc626e9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94e3c1a3481f" /><Relationship Type="http://schemas.openxmlformats.org/officeDocument/2006/relationships/theme" Target="/ppt/slideMasters/theme/theme1.xml" Id="Ra2310ef90757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894e3c1a3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0f4e1fd9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2e6157cf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d3c5a2c7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b3675cd9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c58a24739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b297212f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37ba9fbf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Halvardshaugen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