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ba810a880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89702956747d7"/>
  </p:sldMasterIdLst>
  <p:sldIdLst>
    <p:sldId xmlns:r="http://schemas.openxmlformats.org/officeDocument/2006/relationships" id="256" r:id="R55758aee480c4af6"/>
    <p:sldId xmlns:r="http://schemas.openxmlformats.org/officeDocument/2006/relationships" id="257" r:id="R5fc1292c2c004594"/>
    <p:sldId xmlns:r="http://schemas.openxmlformats.org/officeDocument/2006/relationships" id="258" r:id="R984ab91726604890"/>
    <p:sldId xmlns:r="http://schemas.openxmlformats.org/officeDocument/2006/relationships" id="259" r:id="R6d57db78dc174799"/>
    <p:sldId xmlns:r="http://schemas.openxmlformats.org/officeDocument/2006/relationships" id="260" r:id="R2cdc60ebcb0142ca"/>
    <p:sldId xmlns:r="http://schemas.openxmlformats.org/officeDocument/2006/relationships" id="261" r:id="R7289e934194d4689"/>
    <p:sldId xmlns:r="http://schemas.openxmlformats.org/officeDocument/2006/relationships" id="262" r:id="R1850a86ba3e9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89702956747d7" /><Relationship Type="http://schemas.openxmlformats.org/officeDocument/2006/relationships/slide" Target="/ppt/slides/slide1.xml" Id="R55758aee480c4af6" /><Relationship Type="http://schemas.openxmlformats.org/officeDocument/2006/relationships/slide" Target="/ppt/slides/slide2.xml" Id="R5fc1292c2c004594" /><Relationship Type="http://schemas.openxmlformats.org/officeDocument/2006/relationships/slide" Target="/ppt/slides/slide3.xml" Id="R984ab91726604890" /><Relationship Type="http://schemas.openxmlformats.org/officeDocument/2006/relationships/slide" Target="/ppt/slides/slide4.xml" Id="R6d57db78dc174799" /><Relationship Type="http://schemas.openxmlformats.org/officeDocument/2006/relationships/slide" Target="/ppt/slides/slide5.xml" Id="R2cdc60ebcb0142ca" /><Relationship Type="http://schemas.openxmlformats.org/officeDocument/2006/relationships/slide" Target="/ppt/slides/slide6.xml" Id="R7289e934194d4689" /><Relationship Type="http://schemas.openxmlformats.org/officeDocument/2006/relationships/slide" Target="/ppt/slides/slide7.xml" Id="R1850a86ba3e9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5eb137e6d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426fa51f64277" /><Relationship Type="http://schemas.openxmlformats.org/officeDocument/2006/relationships/theme" Target="/ppt/slideMasters/theme/theme1.xml" Id="R95c917d71931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426fa51f6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f2fcd0bd44f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800348c95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7f14f310a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3607ebf46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84bc0b221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750c909c1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8821afd9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TOPCO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 CONSULTING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Tjæresvingen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933 073 009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