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d5cea0872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7cb0054804f0d"/>
  </p:sldMasterIdLst>
  <p:sldIdLst>
    <p:sldId xmlns:r="http://schemas.openxmlformats.org/officeDocument/2006/relationships" id="256" r:id="R532c1bff6fc343e8"/>
    <p:sldId xmlns:r="http://schemas.openxmlformats.org/officeDocument/2006/relationships" id="257" r:id="R7b6c3c44395a4740"/>
    <p:sldId xmlns:r="http://schemas.openxmlformats.org/officeDocument/2006/relationships" id="258" r:id="R451da7333203471a"/>
    <p:sldId xmlns:r="http://schemas.openxmlformats.org/officeDocument/2006/relationships" id="259" r:id="R31d86b242a8641e7"/>
    <p:sldId xmlns:r="http://schemas.openxmlformats.org/officeDocument/2006/relationships" id="260" r:id="R8de31f70d2784b44"/>
    <p:sldId xmlns:r="http://schemas.openxmlformats.org/officeDocument/2006/relationships" id="261" r:id="R7ea2ebe2b13e4afc"/>
    <p:sldId xmlns:r="http://schemas.openxmlformats.org/officeDocument/2006/relationships" id="262" r:id="R9498c43b2446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7cb0054804f0d" /><Relationship Type="http://schemas.openxmlformats.org/officeDocument/2006/relationships/slide" Target="/ppt/slides/slide1.xml" Id="R532c1bff6fc343e8" /><Relationship Type="http://schemas.openxmlformats.org/officeDocument/2006/relationships/slide" Target="/ppt/slides/slide2.xml" Id="R7b6c3c44395a4740" /><Relationship Type="http://schemas.openxmlformats.org/officeDocument/2006/relationships/slide" Target="/ppt/slides/slide3.xml" Id="R451da7333203471a" /><Relationship Type="http://schemas.openxmlformats.org/officeDocument/2006/relationships/slide" Target="/ppt/slides/slide4.xml" Id="R31d86b242a8641e7" /><Relationship Type="http://schemas.openxmlformats.org/officeDocument/2006/relationships/slide" Target="/ppt/slides/slide5.xml" Id="R8de31f70d2784b44" /><Relationship Type="http://schemas.openxmlformats.org/officeDocument/2006/relationships/slide" Target="/ppt/slides/slide6.xml" Id="R7ea2ebe2b13e4afc" /><Relationship Type="http://schemas.openxmlformats.org/officeDocument/2006/relationships/slide" Target="/ppt/slides/slide7.xml" Id="R9498c43b2446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24fb55746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92c5d33a84948" /><Relationship Type="http://schemas.openxmlformats.org/officeDocument/2006/relationships/theme" Target="/ppt/slideMasters/theme/theme1.xml" Id="Rcdf8e97267db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92c5d33a8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30af1f94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c56ee28e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a87e8c227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962b29183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8be5dde4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da932ef68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f207dc947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ENERGY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ENERGY COMPANY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12 293 686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120 757 251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120 950 379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Frøytunveien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933 145 794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