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2ffc7e016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e2417e64446ed"/>
  </p:sldMasterIdLst>
  <p:sldIdLst>
    <p:sldId xmlns:r="http://schemas.openxmlformats.org/officeDocument/2006/relationships" id="256" r:id="R42ea8bf28b19436e"/>
    <p:sldId xmlns:r="http://schemas.openxmlformats.org/officeDocument/2006/relationships" id="257" r:id="R6cc81213aebc47af"/>
    <p:sldId xmlns:r="http://schemas.openxmlformats.org/officeDocument/2006/relationships" id="258" r:id="Rd12713b913114000"/>
    <p:sldId xmlns:r="http://schemas.openxmlformats.org/officeDocument/2006/relationships" id="259" r:id="R4594efe907654dc4"/>
    <p:sldId xmlns:r="http://schemas.openxmlformats.org/officeDocument/2006/relationships" id="260" r:id="Rde6f68322860469d"/>
    <p:sldId xmlns:r="http://schemas.openxmlformats.org/officeDocument/2006/relationships" id="261" r:id="Rba3ee30b062c4b2d"/>
    <p:sldId xmlns:r="http://schemas.openxmlformats.org/officeDocument/2006/relationships" id="262" r:id="R7c720ac349fe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e2417e64446ed" /><Relationship Type="http://schemas.openxmlformats.org/officeDocument/2006/relationships/slide" Target="/ppt/slides/slide1.xml" Id="R42ea8bf28b19436e" /><Relationship Type="http://schemas.openxmlformats.org/officeDocument/2006/relationships/slide" Target="/ppt/slides/slide2.xml" Id="R6cc81213aebc47af" /><Relationship Type="http://schemas.openxmlformats.org/officeDocument/2006/relationships/slide" Target="/ppt/slides/slide3.xml" Id="Rd12713b913114000" /><Relationship Type="http://schemas.openxmlformats.org/officeDocument/2006/relationships/slide" Target="/ppt/slides/slide4.xml" Id="R4594efe907654dc4" /><Relationship Type="http://schemas.openxmlformats.org/officeDocument/2006/relationships/slide" Target="/ppt/slides/slide5.xml" Id="Rde6f68322860469d" /><Relationship Type="http://schemas.openxmlformats.org/officeDocument/2006/relationships/slide" Target="/ppt/slides/slide6.xml" Id="Rba3ee30b062c4b2d" /><Relationship Type="http://schemas.openxmlformats.org/officeDocument/2006/relationships/slide" Target="/ppt/slides/slide7.xml" Id="R7c720ac349fe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8a2a7a9a943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20eb5117b4e4b" /><Relationship Type="http://schemas.openxmlformats.org/officeDocument/2006/relationships/theme" Target="/ppt/slideMasters/theme/theme1.xml" Id="R7a29c081ecc1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e20eb5117b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a7c0a8930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2aff98c344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59ce73882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4a9d86a4d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a622117549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0b9e4289e4e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612041e149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GRØNVOLD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GRØNVOLD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1 703 383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7 271 563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85 136 733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85 358 695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GRØNVOLD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Lillehaugvegen 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933 243 990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GRØNVOLD INVEST AS</a:t>
            </a:r>
          </a:p>
        </p:txBody>
      </p:sp>
    </p:spTree>
  </p:cSld>
  <p:clrMapOvr>
    <a:masterClrMapping xmlns:a="http://schemas.openxmlformats.org/drawingml/2006/main"/>
  </p:clrMapOvr>
</p:sld>
</file>