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099fe0568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7a89971c34fcb"/>
  </p:sldMasterIdLst>
  <p:sldIdLst>
    <p:sldId xmlns:r="http://schemas.openxmlformats.org/officeDocument/2006/relationships" id="256" r:id="R817156019c82432b"/>
    <p:sldId xmlns:r="http://schemas.openxmlformats.org/officeDocument/2006/relationships" id="257" r:id="R1a16d7f4fb6b416b"/>
    <p:sldId xmlns:r="http://schemas.openxmlformats.org/officeDocument/2006/relationships" id="258" r:id="R47dbac86a01a4973"/>
    <p:sldId xmlns:r="http://schemas.openxmlformats.org/officeDocument/2006/relationships" id="259" r:id="Rc0ad0a161ea34e6c"/>
    <p:sldId xmlns:r="http://schemas.openxmlformats.org/officeDocument/2006/relationships" id="260" r:id="R105a390567514147"/>
    <p:sldId xmlns:r="http://schemas.openxmlformats.org/officeDocument/2006/relationships" id="261" r:id="Ra39bf530d684449f"/>
    <p:sldId xmlns:r="http://schemas.openxmlformats.org/officeDocument/2006/relationships" id="262" r:id="R0abbaf7bfd91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7a89971c34fcb" /><Relationship Type="http://schemas.openxmlformats.org/officeDocument/2006/relationships/slide" Target="/ppt/slides/slide1.xml" Id="R817156019c82432b" /><Relationship Type="http://schemas.openxmlformats.org/officeDocument/2006/relationships/slide" Target="/ppt/slides/slide2.xml" Id="R1a16d7f4fb6b416b" /><Relationship Type="http://schemas.openxmlformats.org/officeDocument/2006/relationships/slide" Target="/ppt/slides/slide3.xml" Id="R47dbac86a01a4973" /><Relationship Type="http://schemas.openxmlformats.org/officeDocument/2006/relationships/slide" Target="/ppt/slides/slide4.xml" Id="Rc0ad0a161ea34e6c" /><Relationship Type="http://schemas.openxmlformats.org/officeDocument/2006/relationships/slide" Target="/ppt/slides/slide5.xml" Id="R105a390567514147" /><Relationship Type="http://schemas.openxmlformats.org/officeDocument/2006/relationships/slide" Target="/ppt/slides/slide6.xml" Id="Ra39bf530d684449f" /><Relationship Type="http://schemas.openxmlformats.org/officeDocument/2006/relationships/slide" Target="/ppt/slides/slide7.xml" Id="R0abbaf7bfd91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4f520f4df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354e550a4417f" /><Relationship Type="http://schemas.openxmlformats.org/officeDocument/2006/relationships/theme" Target="/ppt/slideMasters/theme/theme1.xml" Id="R801251066e2a44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354e550a4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100537cd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961029b34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5e4c8ed8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6fe80f19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0b5c13bd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dbf154ac7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86c60d36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707 160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LIND BJØRLAND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Slemdalsvingen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933 245 772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BSC AS</a:t>
            </a:r>
          </a:p>
        </p:txBody>
      </p:sp>
    </p:spTree>
  </p:cSld>
  <p:clrMapOvr>
    <a:masterClrMapping xmlns:a="http://schemas.openxmlformats.org/drawingml/2006/main"/>
  </p:clrMapOvr>
</p:sld>
</file>