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46969ed24b0439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40b6af8efe4448e"/>
  </p:sldMasterIdLst>
  <p:sldIdLst>
    <p:sldId xmlns:r="http://schemas.openxmlformats.org/officeDocument/2006/relationships" id="256" r:id="R46bf517eb7b54fde"/>
    <p:sldId xmlns:r="http://schemas.openxmlformats.org/officeDocument/2006/relationships" id="257" r:id="R1ee32267b50e4b4e"/>
    <p:sldId xmlns:r="http://schemas.openxmlformats.org/officeDocument/2006/relationships" id="258" r:id="R5b4fd47a927a486f"/>
    <p:sldId xmlns:r="http://schemas.openxmlformats.org/officeDocument/2006/relationships" id="259" r:id="Rfefc165e05fa449c"/>
    <p:sldId xmlns:r="http://schemas.openxmlformats.org/officeDocument/2006/relationships" id="260" r:id="R1ffcd16f58f1423a"/>
    <p:sldId xmlns:r="http://schemas.openxmlformats.org/officeDocument/2006/relationships" id="261" r:id="R9c088e96874043e6"/>
    <p:sldId xmlns:r="http://schemas.openxmlformats.org/officeDocument/2006/relationships" id="262" r:id="R42a32bf809fd4a7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0b6af8efe4448e" /><Relationship Type="http://schemas.openxmlformats.org/officeDocument/2006/relationships/slide" Target="/ppt/slides/slide1.xml" Id="R46bf517eb7b54fde" /><Relationship Type="http://schemas.openxmlformats.org/officeDocument/2006/relationships/slide" Target="/ppt/slides/slide2.xml" Id="R1ee32267b50e4b4e" /><Relationship Type="http://schemas.openxmlformats.org/officeDocument/2006/relationships/slide" Target="/ppt/slides/slide3.xml" Id="R5b4fd47a927a486f" /><Relationship Type="http://schemas.openxmlformats.org/officeDocument/2006/relationships/slide" Target="/ppt/slides/slide4.xml" Id="Rfefc165e05fa449c" /><Relationship Type="http://schemas.openxmlformats.org/officeDocument/2006/relationships/slide" Target="/ppt/slides/slide5.xml" Id="R1ffcd16f58f1423a" /><Relationship Type="http://schemas.openxmlformats.org/officeDocument/2006/relationships/slide" Target="/ppt/slides/slide6.xml" Id="R9c088e96874043e6" /><Relationship Type="http://schemas.openxmlformats.org/officeDocument/2006/relationships/slide" Target="/ppt/slides/slide7.xml" Id="R42a32bf809fd4a7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9fa55a53114b2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fde54d83354bc6" /><Relationship Type="http://schemas.openxmlformats.org/officeDocument/2006/relationships/theme" Target="/ppt/slideMasters/theme/theme1.xml" Id="R16838ed47dd0463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7fde54d83354bc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2775414d944c7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69102633e6403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ca621835a9440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54d3346ee84d2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6aabd2966e450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8d2cf92c404ee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85f24b058f482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HAUGERUD REGNSKAPSKONTOR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HAUGERUD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HAUGERUD REGNSKAPSKONTOR AS ble etablert [år] og holder til i Notodden.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HAUGERUD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HAUGERUD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HAUGERUD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21 436 667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867 165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2 893 173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2 745 933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7 366 030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HAUGERUD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AIDER KONSERN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HAUGERUD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Merdevegen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3676 Notodden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933 249 913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HAUGERUD REGNSKAPSKONTOR AS</a:t>
            </a:r>
          </a:p>
        </p:txBody>
      </p:sp>
    </p:spTree>
  </p:cSld>
  <p:clrMapOvr>
    <a:masterClrMapping xmlns:a="http://schemas.openxmlformats.org/drawingml/2006/main"/>
  </p:clrMapOvr>
</p:sld>
</file>