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197e9645df48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e630a3118c478d"/>
  </p:sldMasterIdLst>
  <p:sldIdLst>
    <p:sldId xmlns:r="http://schemas.openxmlformats.org/officeDocument/2006/relationships" id="256" r:id="R16a79a3853ed4942"/>
    <p:sldId xmlns:r="http://schemas.openxmlformats.org/officeDocument/2006/relationships" id="257" r:id="R74e4296ea76d47d9"/>
    <p:sldId xmlns:r="http://schemas.openxmlformats.org/officeDocument/2006/relationships" id="258" r:id="R4d94f578d03349fb"/>
    <p:sldId xmlns:r="http://schemas.openxmlformats.org/officeDocument/2006/relationships" id="259" r:id="Rc3ba461521804b2a"/>
    <p:sldId xmlns:r="http://schemas.openxmlformats.org/officeDocument/2006/relationships" id="260" r:id="Rbcce8ecf438e42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e630a3118c478d" /><Relationship Type="http://schemas.openxmlformats.org/officeDocument/2006/relationships/slide" Target="/ppt/slides/slide1.xml" Id="R16a79a3853ed4942" /><Relationship Type="http://schemas.openxmlformats.org/officeDocument/2006/relationships/slide" Target="/ppt/slides/slide2.xml" Id="R74e4296ea76d47d9" /><Relationship Type="http://schemas.openxmlformats.org/officeDocument/2006/relationships/slide" Target="/ppt/slides/slide3.xml" Id="R4d94f578d03349fb" /><Relationship Type="http://schemas.openxmlformats.org/officeDocument/2006/relationships/slide" Target="/ppt/slides/slide4.xml" Id="Rc3ba461521804b2a" /><Relationship Type="http://schemas.openxmlformats.org/officeDocument/2006/relationships/slide" Target="/ppt/slides/slide5.xml" Id="Rbcce8ecf438e42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23b010f8b544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78d9da1f945bd" /><Relationship Type="http://schemas.openxmlformats.org/officeDocument/2006/relationships/theme" Target="/ppt/slideMasters/theme/theme1.xml" Id="Rf97bf68aa84b45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278d9da1f945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d48dea69646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c16379dd448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b0eed97be44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9c59f06804a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f91b199cf40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DYREVENELAG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DYREVENELAG ble etablert [år] og holder til i Uggdal.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Sauabakkane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5685 Uggdal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tysnesdyrevenelag@gmail.com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933 259 552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