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c8fe2690e540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c7cca523d6454d"/>
  </p:sldMasterIdLst>
  <p:sldIdLst>
    <p:sldId xmlns:r="http://schemas.openxmlformats.org/officeDocument/2006/relationships" id="256" r:id="Rd8469fd811404f79"/>
    <p:sldId xmlns:r="http://schemas.openxmlformats.org/officeDocument/2006/relationships" id="257" r:id="Rdd9ccec7968244f9"/>
    <p:sldId xmlns:r="http://schemas.openxmlformats.org/officeDocument/2006/relationships" id="258" r:id="R939e782b38b24d8a"/>
    <p:sldId xmlns:r="http://schemas.openxmlformats.org/officeDocument/2006/relationships" id="259" r:id="R2fa166b97c1043a8"/>
    <p:sldId xmlns:r="http://schemas.openxmlformats.org/officeDocument/2006/relationships" id="260" r:id="R129feb0f7c7c4722"/>
    <p:sldId xmlns:r="http://schemas.openxmlformats.org/officeDocument/2006/relationships" id="261" r:id="R92e229b088f441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c7cca523d6454d" /><Relationship Type="http://schemas.openxmlformats.org/officeDocument/2006/relationships/slide" Target="/ppt/slides/slide1.xml" Id="Rd8469fd811404f79" /><Relationship Type="http://schemas.openxmlformats.org/officeDocument/2006/relationships/slide" Target="/ppt/slides/slide2.xml" Id="Rdd9ccec7968244f9" /><Relationship Type="http://schemas.openxmlformats.org/officeDocument/2006/relationships/slide" Target="/ppt/slides/slide3.xml" Id="R939e782b38b24d8a" /><Relationship Type="http://schemas.openxmlformats.org/officeDocument/2006/relationships/slide" Target="/ppt/slides/slide4.xml" Id="R2fa166b97c1043a8" /><Relationship Type="http://schemas.openxmlformats.org/officeDocument/2006/relationships/slide" Target="/ppt/slides/slide5.xml" Id="R129feb0f7c7c4722" /><Relationship Type="http://schemas.openxmlformats.org/officeDocument/2006/relationships/slide" Target="/ppt/slides/slide6.xml" Id="R92e229b088f441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e3c1a0c78f4d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5351da0e974ee8" /><Relationship Type="http://schemas.openxmlformats.org/officeDocument/2006/relationships/theme" Target="/ppt/slideMasters/theme/theme1.xml" Id="R109343363cf045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5351da0e974e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0d058033240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819c8d5edc47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07095aec8c46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40b4cf11a147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37764d29348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ece9999d3f49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RANBO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Goastemmen 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4073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933 276 708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RANBO AS</a:t>
            </a:r>
          </a:p>
        </p:txBody>
      </p:sp>
    </p:spTree>
  </p:cSld>
  <p:clrMapOvr>
    <a:masterClrMapping xmlns:a="http://schemas.openxmlformats.org/drawingml/2006/main"/>
  </p:clrMapOvr>
</p:sld>
</file>