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9a04b6f92b43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41708fdb2441c1"/>
  </p:sldMasterIdLst>
  <p:sldIdLst>
    <p:sldId xmlns:r="http://schemas.openxmlformats.org/officeDocument/2006/relationships" id="256" r:id="R3815499fc2db47e0"/>
    <p:sldId xmlns:r="http://schemas.openxmlformats.org/officeDocument/2006/relationships" id="257" r:id="R85a37f5d307b498b"/>
    <p:sldId xmlns:r="http://schemas.openxmlformats.org/officeDocument/2006/relationships" id="258" r:id="R0c3916e7134d4ea1"/>
    <p:sldId xmlns:r="http://schemas.openxmlformats.org/officeDocument/2006/relationships" id="259" r:id="Rb44779487b31423c"/>
    <p:sldId xmlns:r="http://schemas.openxmlformats.org/officeDocument/2006/relationships" id="260" r:id="Re5bdc07bb10a4302"/>
    <p:sldId xmlns:r="http://schemas.openxmlformats.org/officeDocument/2006/relationships" id="261" r:id="R6f89aab4f6e54e91"/>
    <p:sldId xmlns:r="http://schemas.openxmlformats.org/officeDocument/2006/relationships" id="262" r:id="R8c35c209fcba45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41708fdb2441c1" /><Relationship Type="http://schemas.openxmlformats.org/officeDocument/2006/relationships/slide" Target="/ppt/slides/slide1.xml" Id="R3815499fc2db47e0" /><Relationship Type="http://schemas.openxmlformats.org/officeDocument/2006/relationships/slide" Target="/ppt/slides/slide2.xml" Id="R85a37f5d307b498b" /><Relationship Type="http://schemas.openxmlformats.org/officeDocument/2006/relationships/slide" Target="/ppt/slides/slide3.xml" Id="R0c3916e7134d4ea1" /><Relationship Type="http://schemas.openxmlformats.org/officeDocument/2006/relationships/slide" Target="/ppt/slides/slide4.xml" Id="Rb44779487b31423c" /><Relationship Type="http://schemas.openxmlformats.org/officeDocument/2006/relationships/slide" Target="/ppt/slides/slide5.xml" Id="Re5bdc07bb10a4302" /><Relationship Type="http://schemas.openxmlformats.org/officeDocument/2006/relationships/slide" Target="/ppt/slides/slide6.xml" Id="R6f89aab4f6e54e91" /><Relationship Type="http://schemas.openxmlformats.org/officeDocument/2006/relationships/slide" Target="/ppt/slides/slide7.xml" Id="R8c35c209fcba45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dbf57908854c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8c50540c147db" /><Relationship Type="http://schemas.openxmlformats.org/officeDocument/2006/relationships/theme" Target="/ppt/slideMasters/theme/theme1.xml" Id="R892d6475b04b47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28c50540c147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e9c21b4314a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e74df2c6f4a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1318723c84d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6d0a001484c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1c1c096a348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0c0dc5a0249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6703f826141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RANBO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197 807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191 772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1 140 137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KJERSTI RANDEBERG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Goastemmen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933 276 708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