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b7042bb7da48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06c336d06943f6"/>
  </p:sldMasterIdLst>
  <p:sldIdLst>
    <p:sldId xmlns:r="http://schemas.openxmlformats.org/officeDocument/2006/relationships" id="256" r:id="R5cf36a5507324834"/>
    <p:sldId xmlns:r="http://schemas.openxmlformats.org/officeDocument/2006/relationships" id="257" r:id="R1b2af33f955244bd"/>
    <p:sldId xmlns:r="http://schemas.openxmlformats.org/officeDocument/2006/relationships" id="258" r:id="R7e1f5409f8084150"/>
    <p:sldId xmlns:r="http://schemas.openxmlformats.org/officeDocument/2006/relationships" id="259" r:id="R1516a6b7d7a64eee"/>
    <p:sldId xmlns:r="http://schemas.openxmlformats.org/officeDocument/2006/relationships" id="260" r:id="Rf28fbd1cdc2b43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06c336d06943f6" /><Relationship Type="http://schemas.openxmlformats.org/officeDocument/2006/relationships/slide" Target="/ppt/slides/slide1.xml" Id="R5cf36a5507324834" /><Relationship Type="http://schemas.openxmlformats.org/officeDocument/2006/relationships/slide" Target="/ppt/slides/slide2.xml" Id="R1b2af33f955244bd" /><Relationship Type="http://schemas.openxmlformats.org/officeDocument/2006/relationships/slide" Target="/ppt/slides/slide3.xml" Id="R7e1f5409f8084150" /><Relationship Type="http://schemas.openxmlformats.org/officeDocument/2006/relationships/slide" Target="/ppt/slides/slide4.xml" Id="R1516a6b7d7a64eee" /><Relationship Type="http://schemas.openxmlformats.org/officeDocument/2006/relationships/slide" Target="/ppt/slides/slide5.xml" Id="Rf28fbd1cdc2b43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5f9086bedf43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03034723f14d75" /><Relationship Type="http://schemas.openxmlformats.org/officeDocument/2006/relationships/theme" Target="/ppt/slideMasters/theme/theme1.xml" Id="R82be9b9e860e42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03034723f14d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1093005ba74e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0099015dd24f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8bba0872dc40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cc70d2d8845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907790a2d44b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DRANGEDAL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DRANGEDAL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DRANGEDAL KOMMUNE ble etablert [år] og holder til i Drangedal.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DRANGEDAL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DRANGEDAL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DRANGEDAL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Gudbrandsveien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3750 Drangedal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 99 70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postmottak@drangedal.kommune.no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www.drangedal.kommune.no/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933 277 461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DRANGEDAL KOMMUNE</a:t>
            </a:r>
          </a:p>
        </p:txBody>
      </p:sp>
    </p:spTree>
  </p:cSld>
  <p:clrMapOvr>
    <a:masterClrMapping xmlns:a="http://schemas.openxmlformats.org/drawingml/2006/main"/>
  </p:clrMapOvr>
</p:sld>
</file>