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ede982bf3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3eb022e6e435c"/>
  </p:sldMasterIdLst>
  <p:sldIdLst>
    <p:sldId xmlns:r="http://schemas.openxmlformats.org/officeDocument/2006/relationships" id="256" r:id="R9dcb9642fe444b39"/>
    <p:sldId xmlns:r="http://schemas.openxmlformats.org/officeDocument/2006/relationships" id="257" r:id="R0cfd4d0e992b4130"/>
    <p:sldId xmlns:r="http://schemas.openxmlformats.org/officeDocument/2006/relationships" id="258" r:id="R394fcf5cc5a6441c"/>
    <p:sldId xmlns:r="http://schemas.openxmlformats.org/officeDocument/2006/relationships" id="259" r:id="R7f2da50ec66344b6"/>
    <p:sldId xmlns:r="http://schemas.openxmlformats.org/officeDocument/2006/relationships" id="260" r:id="R273e037cfa864823"/>
    <p:sldId xmlns:r="http://schemas.openxmlformats.org/officeDocument/2006/relationships" id="261" r:id="R7eda96aaa53148d7"/>
    <p:sldId xmlns:r="http://schemas.openxmlformats.org/officeDocument/2006/relationships" id="262" r:id="R6cf52453564b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3eb022e6e435c" /><Relationship Type="http://schemas.openxmlformats.org/officeDocument/2006/relationships/slide" Target="/ppt/slides/slide1.xml" Id="R9dcb9642fe444b39" /><Relationship Type="http://schemas.openxmlformats.org/officeDocument/2006/relationships/slide" Target="/ppt/slides/slide2.xml" Id="R0cfd4d0e992b4130" /><Relationship Type="http://schemas.openxmlformats.org/officeDocument/2006/relationships/slide" Target="/ppt/slides/slide3.xml" Id="R394fcf5cc5a6441c" /><Relationship Type="http://schemas.openxmlformats.org/officeDocument/2006/relationships/slide" Target="/ppt/slides/slide4.xml" Id="R7f2da50ec66344b6" /><Relationship Type="http://schemas.openxmlformats.org/officeDocument/2006/relationships/slide" Target="/ppt/slides/slide5.xml" Id="R273e037cfa864823" /><Relationship Type="http://schemas.openxmlformats.org/officeDocument/2006/relationships/slide" Target="/ppt/slides/slide6.xml" Id="R7eda96aaa53148d7" /><Relationship Type="http://schemas.openxmlformats.org/officeDocument/2006/relationships/slide" Target="/ppt/slides/slide7.xml" Id="R6cf52453564b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d3bb012bb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4736d1ad47a7" /><Relationship Type="http://schemas.openxmlformats.org/officeDocument/2006/relationships/theme" Target="/ppt/slideMasters/theme/theme1.xml" Id="Ra1a3afaa97e4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64736d1ad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5cd46bd8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90d310c0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323a0386d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a744edca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7b96837bb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e76da7f37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2f932fbe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EKLE SANDTAK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EKLE SANDTAK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3 436 782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26 728 275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27 736 475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EKLE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EKLE  –  47,1 %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Eklesvegen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933 304 590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