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398e1b36a145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6d115e565f4ae3"/>
  </p:sldMasterIdLst>
  <p:sldIdLst>
    <p:sldId xmlns:r="http://schemas.openxmlformats.org/officeDocument/2006/relationships" id="256" r:id="R843be0b071894070"/>
    <p:sldId xmlns:r="http://schemas.openxmlformats.org/officeDocument/2006/relationships" id="257" r:id="Rb08f3aa03f6f44a0"/>
    <p:sldId xmlns:r="http://schemas.openxmlformats.org/officeDocument/2006/relationships" id="258" r:id="R4017d02779e44697"/>
    <p:sldId xmlns:r="http://schemas.openxmlformats.org/officeDocument/2006/relationships" id="259" r:id="Rc4913e8367c342ad"/>
    <p:sldId xmlns:r="http://schemas.openxmlformats.org/officeDocument/2006/relationships" id="260" r:id="R5de4628e14404b32"/>
    <p:sldId xmlns:r="http://schemas.openxmlformats.org/officeDocument/2006/relationships" id="261" r:id="Rb0063fef12e9407a"/>
    <p:sldId xmlns:r="http://schemas.openxmlformats.org/officeDocument/2006/relationships" id="262" r:id="Rb8cf56505da448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6d115e565f4ae3" /><Relationship Type="http://schemas.openxmlformats.org/officeDocument/2006/relationships/slide" Target="/ppt/slides/slide1.xml" Id="R843be0b071894070" /><Relationship Type="http://schemas.openxmlformats.org/officeDocument/2006/relationships/slide" Target="/ppt/slides/slide2.xml" Id="Rb08f3aa03f6f44a0" /><Relationship Type="http://schemas.openxmlformats.org/officeDocument/2006/relationships/slide" Target="/ppt/slides/slide3.xml" Id="R4017d02779e44697" /><Relationship Type="http://schemas.openxmlformats.org/officeDocument/2006/relationships/slide" Target="/ppt/slides/slide4.xml" Id="Rc4913e8367c342ad" /><Relationship Type="http://schemas.openxmlformats.org/officeDocument/2006/relationships/slide" Target="/ppt/slides/slide5.xml" Id="R5de4628e14404b32" /><Relationship Type="http://schemas.openxmlformats.org/officeDocument/2006/relationships/slide" Target="/ppt/slides/slide6.xml" Id="Rb0063fef12e9407a" /><Relationship Type="http://schemas.openxmlformats.org/officeDocument/2006/relationships/slide" Target="/ppt/slides/slide7.xml" Id="Rb8cf56505da448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830edebdc64f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7e200b7954b20" /><Relationship Type="http://schemas.openxmlformats.org/officeDocument/2006/relationships/theme" Target="/ppt/slideMasters/theme/theme1.xml" Id="R033366afd2ef46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87e200b7954b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b9eed7ca841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64669e46141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90fb02c994a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ed30b0d9040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04a3e8c3f48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0dc09ccd142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1c17b2b8c48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INORD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INORD REGNSKAP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4 997 746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936 360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784 951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1 501 549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3 882 043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DREVLAND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C.M. Havigs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8656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933 333 744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INORD REGNSKAP AS</a:t>
            </a:r>
          </a:p>
        </p:txBody>
      </p:sp>
    </p:spTree>
  </p:cSld>
  <p:clrMapOvr>
    <a:masterClrMapping xmlns:a="http://schemas.openxmlformats.org/drawingml/2006/main"/>
  </p:clrMapOvr>
</p:sld>
</file>