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839ea6420546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d47b9e13c34ffb"/>
  </p:sldMasterIdLst>
  <p:sldIdLst>
    <p:sldId xmlns:r="http://schemas.openxmlformats.org/officeDocument/2006/relationships" id="256" r:id="Rfc84aea430dd49a1"/>
    <p:sldId xmlns:r="http://schemas.openxmlformats.org/officeDocument/2006/relationships" id="257" r:id="R1607565ff7e44595"/>
    <p:sldId xmlns:r="http://schemas.openxmlformats.org/officeDocument/2006/relationships" id="258" r:id="R4ee31c1ef90649b9"/>
    <p:sldId xmlns:r="http://schemas.openxmlformats.org/officeDocument/2006/relationships" id="259" r:id="Rf42aea7e77a34f1b"/>
    <p:sldId xmlns:r="http://schemas.openxmlformats.org/officeDocument/2006/relationships" id="260" r:id="R331602d98b204a4d"/>
    <p:sldId xmlns:r="http://schemas.openxmlformats.org/officeDocument/2006/relationships" id="261" r:id="R3e5f2109b51e43c4"/>
    <p:sldId xmlns:r="http://schemas.openxmlformats.org/officeDocument/2006/relationships" id="262" r:id="Re63156e85cb540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d47b9e13c34ffb" /><Relationship Type="http://schemas.openxmlformats.org/officeDocument/2006/relationships/slide" Target="/ppt/slides/slide1.xml" Id="Rfc84aea430dd49a1" /><Relationship Type="http://schemas.openxmlformats.org/officeDocument/2006/relationships/slide" Target="/ppt/slides/slide2.xml" Id="R1607565ff7e44595" /><Relationship Type="http://schemas.openxmlformats.org/officeDocument/2006/relationships/slide" Target="/ppt/slides/slide3.xml" Id="R4ee31c1ef90649b9" /><Relationship Type="http://schemas.openxmlformats.org/officeDocument/2006/relationships/slide" Target="/ppt/slides/slide4.xml" Id="Rf42aea7e77a34f1b" /><Relationship Type="http://schemas.openxmlformats.org/officeDocument/2006/relationships/slide" Target="/ppt/slides/slide5.xml" Id="R331602d98b204a4d" /><Relationship Type="http://schemas.openxmlformats.org/officeDocument/2006/relationships/slide" Target="/ppt/slides/slide6.xml" Id="R3e5f2109b51e43c4" /><Relationship Type="http://schemas.openxmlformats.org/officeDocument/2006/relationships/slide" Target="/ppt/slides/slide7.xml" Id="Re63156e85cb540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62e40d1b994b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08762172d46ef" /><Relationship Type="http://schemas.openxmlformats.org/officeDocument/2006/relationships/theme" Target="/ppt/slideMasters/theme/theme1.xml" Id="R2678ca1b79c948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d08762172d46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99138281d40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169e530dd47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2b6dac14543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2ae2c5cd94e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f0fe747fc45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2d00dbf644c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a4805b1b841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HUSA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HUSA INVESTMENT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3 762 133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16 199 515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20 631 009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ERLING HUSA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TONJE RENATE ROGSTAD HUSA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HUSA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Soleveien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3209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933 343 413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HUSA INVESTMENT AS</a:t>
            </a:r>
          </a:p>
        </p:txBody>
      </p:sp>
    </p:spTree>
  </p:cSld>
  <p:clrMapOvr>
    <a:masterClrMapping xmlns:a="http://schemas.openxmlformats.org/drawingml/2006/main"/>
  </p:clrMapOvr>
</p:sld>
</file>