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2b0e2e612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da9fdf07b4bcf"/>
  </p:sldMasterIdLst>
  <p:sldIdLst>
    <p:sldId xmlns:r="http://schemas.openxmlformats.org/officeDocument/2006/relationships" id="256" r:id="Rdbf56d67906e4433"/>
    <p:sldId xmlns:r="http://schemas.openxmlformats.org/officeDocument/2006/relationships" id="257" r:id="R35b903c9a5124c7e"/>
    <p:sldId xmlns:r="http://schemas.openxmlformats.org/officeDocument/2006/relationships" id="258" r:id="R9009830444814aaa"/>
    <p:sldId xmlns:r="http://schemas.openxmlformats.org/officeDocument/2006/relationships" id="259" r:id="Rd32b6b63481d4ad9"/>
    <p:sldId xmlns:r="http://schemas.openxmlformats.org/officeDocument/2006/relationships" id="260" r:id="Rbed7d546219f4c76"/>
    <p:sldId xmlns:r="http://schemas.openxmlformats.org/officeDocument/2006/relationships" id="261" r:id="R0b199c89c2ed4d70"/>
    <p:sldId xmlns:r="http://schemas.openxmlformats.org/officeDocument/2006/relationships" id="262" r:id="R2dc993513346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da9fdf07b4bcf" /><Relationship Type="http://schemas.openxmlformats.org/officeDocument/2006/relationships/slide" Target="/ppt/slides/slide1.xml" Id="Rdbf56d67906e4433" /><Relationship Type="http://schemas.openxmlformats.org/officeDocument/2006/relationships/slide" Target="/ppt/slides/slide2.xml" Id="R35b903c9a5124c7e" /><Relationship Type="http://schemas.openxmlformats.org/officeDocument/2006/relationships/slide" Target="/ppt/slides/slide3.xml" Id="R9009830444814aaa" /><Relationship Type="http://schemas.openxmlformats.org/officeDocument/2006/relationships/slide" Target="/ppt/slides/slide4.xml" Id="Rd32b6b63481d4ad9" /><Relationship Type="http://schemas.openxmlformats.org/officeDocument/2006/relationships/slide" Target="/ppt/slides/slide5.xml" Id="Rbed7d546219f4c76" /><Relationship Type="http://schemas.openxmlformats.org/officeDocument/2006/relationships/slide" Target="/ppt/slides/slide6.xml" Id="R0b199c89c2ed4d70" /><Relationship Type="http://schemas.openxmlformats.org/officeDocument/2006/relationships/slide" Target="/ppt/slides/slide7.xml" Id="R2dc993513346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779899c10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044a22e34835" /><Relationship Type="http://schemas.openxmlformats.org/officeDocument/2006/relationships/theme" Target="/ppt/slideMasters/theme/theme1.xml" Id="Rd0adf98eb3f9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0044a22e3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e16e9e24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a92b4a8c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f6e3886c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4831abcf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cba1399a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cfb43d58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6dccebcae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AUDESTAD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 EIENDOM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30 730 239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BØRSHEIM AUDESTAD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AUDESTAD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BERIT AUDESTAD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HELENE AUDESTAD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MARIE AUDESTAD HOLTET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MERETE AUDESTAD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Sigrid Helene Audestad, Hurumveien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