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3195e921a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f5045bc3e4444"/>
  </p:sldMasterIdLst>
  <p:sldIdLst>
    <p:sldId xmlns:r="http://schemas.openxmlformats.org/officeDocument/2006/relationships" id="256" r:id="Rba601770e2f340af"/>
    <p:sldId xmlns:r="http://schemas.openxmlformats.org/officeDocument/2006/relationships" id="257" r:id="R67d1e6d08ef74e9a"/>
    <p:sldId xmlns:r="http://schemas.openxmlformats.org/officeDocument/2006/relationships" id="258" r:id="Rab2b69766fc14371"/>
    <p:sldId xmlns:r="http://schemas.openxmlformats.org/officeDocument/2006/relationships" id="259" r:id="Rd6d00b4faecd4009"/>
    <p:sldId xmlns:r="http://schemas.openxmlformats.org/officeDocument/2006/relationships" id="260" r:id="R57462a6fdc824885"/>
    <p:sldId xmlns:r="http://schemas.openxmlformats.org/officeDocument/2006/relationships" id="261" r:id="R575a4f5c8a444a42"/>
    <p:sldId xmlns:r="http://schemas.openxmlformats.org/officeDocument/2006/relationships" id="262" r:id="R9b08ecac3bb4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f5045bc3e4444" /><Relationship Type="http://schemas.openxmlformats.org/officeDocument/2006/relationships/slide" Target="/ppt/slides/slide1.xml" Id="Rba601770e2f340af" /><Relationship Type="http://schemas.openxmlformats.org/officeDocument/2006/relationships/slide" Target="/ppt/slides/slide2.xml" Id="R67d1e6d08ef74e9a" /><Relationship Type="http://schemas.openxmlformats.org/officeDocument/2006/relationships/slide" Target="/ppt/slides/slide3.xml" Id="Rab2b69766fc14371" /><Relationship Type="http://schemas.openxmlformats.org/officeDocument/2006/relationships/slide" Target="/ppt/slides/slide4.xml" Id="Rd6d00b4faecd4009" /><Relationship Type="http://schemas.openxmlformats.org/officeDocument/2006/relationships/slide" Target="/ppt/slides/slide5.xml" Id="R57462a6fdc824885" /><Relationship Type="http://schemas.openxmlformats.org/officeDocument/2006/relationships/slide" Target="/ppt/slides/slide6.xml" Id="R575a4f5c8a444a42" /><Relationship Type="http://schemas.openxmlformats.org/officeDocument/2006/relationships/slide" Target="/ppt/slides/slide7.xml" Id="R9b08ecac3bb4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98f5600cf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540fe9b99401a" /><Relationship Type="http://schemas.openxmlformats.org/officeDocument/2006/relationships/theme" Target="/ppt/slideMasters/theme/theme1.xml" Id="Rcd1089bbb3ee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540fe9b99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234589e6a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90c5d4de8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fbfcd82ca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478d52006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b7e85acfc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a7e2927674f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1f18c707b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STAUBO &amp; SØN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STAUBO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STAUBO &amp; SØN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STAUBO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STAUBO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STAUBO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STAUBO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JONATHAN SCHJØTT STAUBO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STAUBO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933 356 183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STAUBO &amp; SØN AS</a:t>
            </a:r>
          </a:p>
        </p:txBody>
      </p:sp>
    </p:spTree>
  </p:cSld>
  <p:clrMapOvr>
    <a:masterClrMapping xmlns:a="http://schemas.openxmlformats.org/drawingml/2006/main"/>
  </p:clrMapOvr>
</p:sld>
</file>