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bf27d32c0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69e527e9e49b0"/>
  </p:sldMasterIdLst>
  <p:sldIdLst>
    <p:sldId xmlns:r="http://schemas.openxmlformats.org/officeDocument/2006/relationships" id="256" r:id="R39510bcd89ce4f45"/>
    <p:sldId xmlns:r="http://schemas.openxmlformats.org/officeDocument/2006/relationships" id="257" r:id="R24fb588844064873"/>
    <p:sldId xmlns:r="http://schemas.openxmlformats.org/officeDocument/2006/relationships" id="258" r:id="R5736d7cb831540b0"/>
    <p:sldId xmlns:r="http://schemas.openxmlformats.org/officeDocument/2006/relationships" id="259" r:id="R33db62e97b0c42ce"/>
    <p:sldId xmlns:r="http://schemas.openxmlformats.org/officeDocument/2006/relationships" id="260" r:id="R68b118ea76df499a"/>
    <p:sldId xmlns:r="http://schemas.openxmlformats.org/officeDocument/2006/relationships" id="261" r:id="R5c6dff1c727c43b6"/>
    <p:sldId xmlns:r="http://schemas.openxmlformats.org/officeDocument/2006/relationships" id="262" r:id="R54ab78ed0f474c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69e527e9e49b0" /><Relationship Type="http://schemas.openxmlformats.org/officeDocument/2006/relationships/slide" Target="/ppt/slides/slide1.xml" Id="R39510bcd89ce4f45" /><Relationship Type="http://schemas.openxmlformats.org/officeDocument/2006/relationships/slide" Target="/ppt/slides/slide2.xml" Id="R24fb588844064873" /><Relationship Type="http://schemas.openxmlformats.org/officeDocument/2006/relationships/slide" Target="/ppt/slides/slide3.xml" Id="R5736d7cb831540b0" /><Relationship Type="http://schemas.openxmlformats.org/officeDocument/2006/relationships/slide" Target="/ppt/slides/slide4.xml" Id="R33db62e97b0c42ce" /><Relationship Type="http://schemas.openxmlformats.org/officeDocument/2006/relationships/slide" Target="/ppt/slides/slide5.xml" Id="R68b118ea76df499a" /><Relationship Type="http://schemas.openxmlformats.org/officeDocument/2006/relationships/slide" Target="/ppt/slides/slide6.xml" Id="R5c6dff1c727c43b6" /><Relationship Type="http://schemas.openxmlformats.org/officeDocument/2006/relationships/slide" Target="/ppt/slides/slide7.xml" Id="R54ab78ed0f474c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f4ca67e24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ff7200901413b" /><Relationship Type="http://schemas.openxmlformats.org/officeDocument/2006/relationships/theme" Target="/ppt/slideMasters/theme/theme1.xml" Id="R9be1ef0305e8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ff7200901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2a59f564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b0a324de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34419d18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51f4b8cb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be68a69e42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2c4d3115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b3ff8165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VILLY HØGÅS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VILLY HØGÅS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ROGER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SIV KRISTIN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VILLY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joakim@villyhogas.no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