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c3c81dc09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a72ec929d492d"/>
  </p:sldMasterIdLst>
  <p:sldIdLst>
    <p:sldId xmlns:r="http://schemas.openxmlformats.org/officeDocument/2006/relationships" id="256" r:id="R20826803594c48ce"/>
    <p:sldId xmlns:r="http://schemas.openxmlformats.org/officeDocument/2006/relationships" id="257" r:id="R8fe6d8ceb3bb4124"/>
    <p:sldId xmlns:r="http://schemas.openxmlformats.org/officeDocument/2006/relationships" id="258" r:id="R494344821cee4d78"/>
    <p:sldId xmlns:r="http://schemas.openxmlformats.org/officeDocument/2006/relationships" id="259" r:id="R2f7d37a134314d23"/>
    <p:sldId xmlns:r="http://schemas.openxmlformats.org/officeDocument/2006/relationships" id="260" r:id="R8da29a93dbf147b1"/>
    <p:sldId xmlns:r="http://schemas.openxmlformats.org/officeDocument/2006/relationships" id="261" r:id="R63b366bd39be44ba"/>
    <p:sldId xmlns:r="http://schemas.openxmlformats.org/officeDocument/2006/relationships" id="262" r:id="R1219c8ad41e4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a72ec929d492d" /><Relationship Type="http://schemas.openxmlformats.org/officeDocument/2006/relationships/slide" Target="/ppt/slides/slide1.xml" Id="R20826803594c48ce" /><Relationship Type="http://schemas.openxmlformats.org/officeDocument/2006/relationships/slide" Target="/ppt/slides/slide2.xml" Id="R8fe6d8ceb3bb4124" /><Relationship Type="http://schemas.openxmlformats.org/officeDocument/2006/relationships/slide" Target="/ppt/slides/slide3.xml" Id="R494344821cee4d78" /><Relationship Type="http://schemas.openxmlformats.org/officeDocument/2006/relationships/slide" Target="/ppt/slides/slide4.xml" Id="R2f7d37a134314d23" /><Relationship Type="http://schemas.openxmlformats.org/officeDocument/2006/relationships/slide" Target="/ppt/slides/slide5.xml" Id="R8da29a93dbf147b1" /><Relationship Type="http://schemas.openxmlformats.org/officeDocument/2006/relationships/slide" Target="/ppt/slides/slide6.xml" Id="R63b366bd39be44ba" /><Relationship Type="http://schemas.openxmlformats.org/officeDocument/2006/relationships/slide" Target="/ppt/slides/slide7.xml" Id="R1219c8ad41e4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03c39019a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a5c485cad4124" /><Relationship Type="http://schemas.openxmlformats.org/officeDocument/2006/relationships/theme" Target="/ppt/slideMasters/theme/theme1.xml" Id="R513e694a6693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a5c485cad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5e3426828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3d5893db1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b25f9e5e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3eb6df23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e7edc5b3c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8fea55bcd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ebd06f45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