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373130aee148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5e083fcf6d44d4"/>
  </p:sldMasterIdLst>
  <p:sldIdLst>
    <p:sldId xmlns:r="http://schemas.openxmlformats.org/officeDocument/2006/relationships" id="256" r:id="R745ec64cc0334654"/>
    <p:sldId xmlns:r="http://schemas.openxmlformats.org/officeDocument/2006/relationships" id="257" r:id="Reecfa9ee019d4da2"/>
    <p:sldId xmlns:r="http://schemas.openxmlformats.org/officeDocument/2006/relationships" id="258" r:id="Rd92b3f699ae7483f"/>
    <p:sldId xmlns:r="http://schemas.openxmlformats.org/officeDocument/2006/relationships" id="259" r:id="R9e5b65aea7fe4f59"/>
    <p:sldId xmlns:r="http://schemas.openxmlformats.org/officeDocument/2006/relationships" id="260" r:id="R3dc34ee1005a4701"/>
    <p:sldId xmlns:r="http://schemas.openxmlformats.org/officeDocument/2006/relationships" id="261" r:id="R46e6243aa40847e1"/>
    <p:sldId xmlns:r="http://schemas.openxmlformats.org/officeDocument/2006/relationships" id="262" r:id="R5ebc3d0e92c648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e083fcf6d44d4" /><Relationship Type="http://schemas.openxmlformats.org/officeDocument/2006/relationships/slide" Target="/ppt/slides/slide1.xml" Id="R745ec64cc0334654" /><Relationship Type="http://schemas.openxmlformats.org/officeDocument/2006/relationships/slide" Target="/ppt/slides/slide2.xml" Id="Reecfa9ee019d4da2" /><Relationship Type="http://schemas.openxmlformats.org/officeDocument/2006/relationships/slide" Target="/ppt/slides/slide3.xml" Id="Rd92b3f699ae7483f" /><Relationship Type="http://schemas.openxmlformats.org/officeDocument/2006/relationships/slide" Target="/ppt/slides/slide4.xml" Id="R9e5b65aea7fe4f59" /><Relationship Type="http://schemas.openxmlformats.org/officeDocument/2006/relationships/slide" Target="/ppt/slides/slide5.xml" Id="R3dc34ee1005a4701" /><Relationship Type="http://schemas.openxmlformats.org/officeDocument/2006/relationships/slide" Target="/ppt/slides/slide6.xml" Id="R46e6243aa40847e1" /><Relationship Type="http://schemas.openxmlformats.org/officeDocument/2006/relationships/slide" Target="/ppt/slides/slide7.xml" Id="R5ebc3d0e92c648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a51b269ef45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81e1c2a5140bc" /><Relationship Type="http://schemas.openxmlformats.org/officeDocument/2006/relationships/theme" Target="/ppt/slideMasters/theme/theme1.xml" Id="R6a6f441ca16a4b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81e1c2a5140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fd05e3e7143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df65487c441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38a07e6474b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5cd80748742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b54c4cc734d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cfcb6e96c4d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c80c7d38745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STRAAND INVEST AS ble etablert [år] og holder til i Vrådal.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2 147 915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8 061 389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34 163 843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STRAAND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STRAAND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Kviteseidvegen 1698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3853 Vrådal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straand@guality.choicehotels.no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933 424 804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