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9e0e73a90645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d23f648fe84abf"/>
  </p:sldMasterIdLst>
  <p:sldIdLst>
    <p:sldId xmlns:r="http://schemas.openxmlformats.org/officeDocument/2006/relationships" id="256" r:id="Rcda9b998c4464a16"/>
    <p:sldId xmlns:r="http://schemas.openxmlformats.org/officeDocument/2006/relationships" id="257" r:id="Red01bd3e2f744d3a"/>
    <p:sldId xmlns:r="http://schemas.openxmlformats.org/officeDocument/2006/relationships" id="258" r:id="R39ba9103a2dc4201"/>
    <p:sldId xmlns:r="http://schemas.openxmlformats.org/officeDocument/2006/relationships" id="259" r:id="R42fe5a201f534144"/>
    <p:sldId xmlns:r="http://schemas.openxmlformats.org/officeDocument/2006/relationships" id="260" r:id="R66b1f37be43c45a4"/>
    <p:sldId xmlns:r="http://schemas.openxmlformats.org/officeDocument/2006/relationships" id="261" r:id="R2e062b74b1ee43a2"/>
    <p:sldId xmlns:r="http://schemas.openxmlformats.org/officeDocument/2006/relationships" id="262" r:id="Rac121521b9d74a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23f648fe84abf" /><Relationship Type="http://schemas.openxmlformats.org/officeDocument/2006/relationships/slide" Target="/ppt/slides/slide1.xml" Id="Rcda9b998c4464a16" /><Relationship Type="http://schemas.openxmlformats.org/officeDocument/2006/relationships/slide" Target="/ppt/slides/slide2.xml" Id="Red01bd3e2f744d3a" /><Relationship Type="http://schemas.openxmlformats.org/officeDocument/2006/relationships/slide" Target="/ppt/slides/slide3.xml" Id="R39ba9103a2dc4201" /><Relationship Type="http://schemas.openxmlformats.org/officeDocument/2006/relationships/slide" Target="/ppt/slides/slide4.xml" Id="R42fe5a201f534144" /><Relationship Type="http://schemas.openxmlformats.org/officeDocument/2006/relationships/slide" Target="/ppt/slides/slide5.xml" Id="R66b1f37be43c45a4" /><Relationship Type="http://schemas.openxmlformats.org/officeDocument/2006/relationships/slide" Target="/ppt/slides/slide6.xml" Id="R2e062b74b1ee43a2" /><Relationship Type="http://schemas.openxmlformats.org/officeDocument/2006/relationships/slide" Target="/ppt/slides/slide7.xml" Id="Rac121521b9d74a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e75e069bd45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85c3b65404374" /><Relationship Type="http://schemas.openxmlformats.org/officeDocument/2006/relationships/theme" Target="/ppt/slideMasters/theme/theme1.xml" Id="Rd0e9ffbb2dd54c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e85c3b6540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aa2008e1a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ff2e152084c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18c10b44b4b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3c36752de45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73a8285e445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ccabf247f47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9972d621d4c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REGNSKAP OG RÅDGIVING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REGNSKAP OG RÅDGIVING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REGNSKAP OG RÅDGIVING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REGNSKAP OG RÅDGIVING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REGNSKAP OG RÅDGIVING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REGNSKAP OG RÅDGIVING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2 960 717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−564 442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871 931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REGNSKAP OG RÅDGIVING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RRVB HOLDING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BILBEN INVEST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REGNSKAP OG RÅDGIVING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933 449 319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REGNSKAP OG RÅDGIVING AS</a:t>
            </a:r>
          </a:p>
        </p:txBody>
      </p:sp>
    </p:spTree>
  </p:cSld>
  <p:clrMapOvr>
    <a:masterClrMapping xmlns:a="http://schemas.openxmlformats.org/drawingml/2006/main"/>
  </p:clrMapOvr>
</p:sld>
</file>