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db8ef955dfd447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b3df010300740e7"/>
  </p:sldMasterIdLst>
  <p:sldIdLst>
    <p:sldId xmlns:r="http://schemas.openxmlformats.org/officeDocument/2006/relationships" id="256" r:id="R7b0a17624ac8434c"/>
    <p:sldId xmlns:r="http://schemas.openxmlformats.org/officeDocument/2006/relationships" id="257" r:id="R4c4ac49c863f41f4"/>
    <p:sldId xmlns:r="http://schemas.openxmlformats.org/officeDocument/2006/relationships" id="258" r:id="R315c2391e32f4895"/>
    <p:sldId xmlns:r="http://schemas.openxmlformats.org/officeDocument/2006/relationships" id="259" r:id="R5e77523ee0974e8f"/>
    <p:sldId xmlns:r="http://schemas.openxmlformats.org/officeDocument/2006/relationships" id="260" r:id="R0423ed982c094835"/>
    <p:sldId xmlns:r="http://schemas.openxmlformats.org/officeDocument/2006/relationships" id="261" r:id="Rf9d0f045672849b3"/>
    <p:sldId xmlns:r="http://schemas.openxmlformats.org/officeDocument/2006/relationships" id="262" r:id="R5c58c59f38584b6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3df010300740e7" /><Relationship Type="http://schemas.openxmlformats.org/officeDocument/2006/relationships/slide" Target="/ppt/slides/slide1.xml" Id="R7b0a17624ac8434c" /><Relationship Type="http://schemas.openxmlformats.org/officeDocument/2006/relationships/slide" Target="/ppt/slides/slide2.xml" Id="R4c4ac49c863f41f4" /><Relationship Type="http://schemas.openxmlformats.org/officeDocument/2006/relationships/slide" Target="/ppt/slides/slide3.xml" Id="R315c2391e32f4895" /><Relationship Type="http://schemas.openxmlformats.org/officeDocument/2006/relationships/slide" Target="/ppt/slides/slide4.xml" Id="R5e77523ee0974e8f" /><Relationship Type="http://schemas.openxmlformats.org/officeDocument/2006/relationships/slide" Target="/ppt/slides/slide5.xml" Id="R0423ed982c094835" /><Relationship Type="http://schemas.openxmlformats.org/officeDocument/2006/relationships/slide" Target="/ppt/slides/slide6.xml" Id="Rf9d0f045672849b3" /><Relationship Type="http://schemas.openxmlformats.org/officeDocument/2006/relationships/slide" Target="/ppt/slides/slide7.xml" Id="R5c58c59f38584b6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9b90718a4d420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d4338600cd4708" /><Relationship Type="http://schemas.openxmlformats.org/officeDocument/2006/relationships/theme" Target="/ppt/slideMasters/theme/theme1.xml" Id="Rfc2ea7aefebb4de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5d4338600cd470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f4ee66f68c43c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e232542dcd41f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db3994f60a4e8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1a6ff3af0a407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14c30af61d492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d6268fbdbe4e0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6cf1121e69428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R.J.INVEST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R.J.INVEST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R.J.INVEST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R.J.INVEST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R.J.INVEST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R.J.INVEST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−22 431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−793 526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3 159 095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3 159 095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R.J.INVEST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RUNAR JACOBSEN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R.J.INVEST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Leitevegen 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5522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933 480 089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R.J.INVEST AS</a:t>
            </a:r>
          </a:p>
        </p:txBody>
      </p:sp>
    </p:spTree>
  </p:cSld>
  <p:clrMapOvr>
    <a:masterClrMapping xmlns:a="http://schemas.openxmlformats.org/drawingml/2006/main"/>
  </p:clrMapOvr>
</p:sld>
</file>