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ab9008813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4f6793da554730"/>
  </p:sldMasterIdLst>
  <p:sldIdLst>
    <p:sldId xmlns:r="http://schemas.openxmlformats.org/officeDocument/2006/relationships" id="256" r:id="R903ce11c729c4525"/>
    <p:sldId xmlns:r="http://schemas.openxmlformats.org/officeDocument/2006/relationships" id="257" r:id="R4ebf595591584e53"/>
    <p:sldId xmlns:r="http://schemas.openxmlformats.org/officeDocument/2006/relationships" id="258" r:id="Reb7e55e9c6f14e88"/>
    <p:sldId xmlns:r="http://schemas.openxmlformats.org/officeDocument/2006/relationships" id="259" r:id="R91b95e892ac047be"/>
    <p:sldId xmlns:r="http://schemas.openxmlformats.org/officeDocument/2006/relationships" id="260" r:id="Rd50185fb7b224381"/>
    <p:sldId xmlns:r="http://schemas.openxmlformats.org/officeDocument/2006/relationships" id="261" r:id="R4acb54ff2a0d4c6b"/>
    <p:sldId xmlns:r="http://schemas.openxmlformats.org/officeDocument/2006/relationships" id="262" r:id="Rd0933b5aae85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f6793da554730" /><Relationship Type="http://schemas.openxmlformats.org/officeDocument/2006/relationships/slide" Target="/ppt/slides/slide1.xml" Id="R903ce11c729c4525" /><Relationship Type="http://schemas.openxmlformats.org/officeDocument/2006/relationships/slide" Target="/ppt/slides/slide2.xml" Id="R4ebf595591584e53" /><Relationship Type="http://schemas.openxmlformats.org/officeDocument/2006/relationships/slide" Target="/ppt/slides/slide3.xml" Id="Reb7e55e9c6f14e88" /><Relationship Type="http://schemas.openxmlformats.org/officeDocument/2006/relationships/slide" Target="/ppt/slides/slide4.xml" Id="R91b95e892ac047be" /><Relationship Type="http://schemas.openxmlformats.org/officeDocument/2006/relationships/slide" Target="/ppt/slides/slide5.xml" Id="Rd50185fb7b224381" /><Relationship Type="http://schemas.openxmlformats.org/officeDocument/2006/relationships/slide" Target="/ppt/slides/slide6.xml" Id="R4acb54ff2a0d4c6b" /><Relationship Type="http://schemas.openxmlformats.org/officeDocument/2006/relationships/slide" Target="/ppt/slides/slide7.xml" Id="Rd0933b5aae85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60550e621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85732b45644ed" /><Relationship Type="http://schemas.openxmlformats.org/officeDocument/2006/relationships/theme" Target="/ppt/slideMasters/theme/theme1.xml" Id="R042b92b09ea4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85732b456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3bfc6b506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0acef8461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3aab248ea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e3f58185e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dccb680c6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55f68b35c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3048d6006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NIONOR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NIONOR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657 849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SKARET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Bjønnbåsen 32D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