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54321afa3eb4f9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fb4b2b8854c4565"/>
  </p:sldMasterIdLst>
  <p:sldIdLst>
    <p:sldId xmlns:r="http://schemas.openxmlformats.org/officeDocument/2006/relationships" id="256" r:id="Rea86937c57874aef"/>
    <p:sldId xmlns:r="http://schemas.openxmlformats.org/officeDocument/2006/relationships" id="257" r:id="R991d8babfc7d4fd6"/>
    <p:sldId xmlns:r="http://schemas.openxmlformats.org/officeDocument/2006/relationships" id="258" r:id="R70cc267229d546d2"/>
    <p:sldId xmlns:r="http://schemas.openxmlformats.org/officeDocument/2006/relationships" id="259" r:id="R753203491ec349d0"/>
    <p:sldId xmlns:r="http://schemas.openxmlformats.org/officeDocument/2006/relationships" id="260" r:id="R20a405bb9f694e7c"/>
    <p:sldId xmlns:r="http://schemas.openxmlformats.org/officeDocument/2006/relationships" id="261" r:id="Re839f21d32cf4bed"/>
    <p:sldId xmlns:r="http://schemas.openxmlformats.org/officeDocument/2006/relationships" id="262" r:id="R82391c02b4a9495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fb4b2b8854c4565" /><Relationship Type="http://schemas.openxmlformats.org/officeDocument/2006/relationships/slide" Target="/ppt/slides/slide1.xml" Id="Rea86937c57874aef" /><Relationship Type="http://schemas.openxmlformats.org/officeDocument/2006/relationships/slide" Target="/ppt/slides/slide2.xml" Id="R991d8babfc7d4fd6" /><Relationship Type="http://schemas.openxmlformats.org/officeDocument/2006/relationships/slide" Target="/ppt/slides/slide3.xml" Id="R70cc267229d546d2" /><Relationship Type="http://schemas.openxmlformats.org/officeDocument/2006/relationships/slide" Target="/ppt/slides/slide4.xml" Id="R753203491ec349d0" /><Relationship Type="http://schemas.openxmlformats.org/officeDocument/2006/relationships/slide" Target="/ppt/slides/slide5.xml" Id="R20a405bb9f694e7c" /><Relationship Type="http://schemas.openxmlformats.org/officeDocument/2006/relationships/slide" Target="/ppt/slides/slide6.xml" Id="Re839f21d32cf4bed" /><Relationship Type="http://schemas.openxmlformats.org/officeDocument/2006/relationships/slide" Target="/ppt/slides/slide7.xml" Id="R82391c02b4a9495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b7e279af066484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14a025917c4e65" /><Relationship Type="http://schemas.openxmlformats.org/officeDocument/2006/relationships/theme" Target="/ppt/slideMasters/theme/theme1.xml" Id="R153f0b10ac9f4bf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c14a025917c4e6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815dfb2595424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654ed938e34e7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d992474ec8456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23d9c8d347457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ad6b446718496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f3f997384549f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0d6477b1274d8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HGJ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HGJ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HGJ INVEST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HGJ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HGJ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HGJ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−5 003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11 128 502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23 900 874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23 972 042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HGJ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 GEORG JELSA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HGJ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Stadionveien 12A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4317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933 498 654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HGJ INVEST AS</a:t>
            </a:r>
          </a:p>
        </p:txBody>
      </p:sp>
    </p:spTree>
  </p:cSld>
  <p:clrMapOvr>
    <a:masterClrMapping xmlns:a="http://schemas.openxmlformats.org/drawingml/2006/main"/>
  </p:clrMapOvr>
</p:sld>
</file>