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163e96920842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55bc8370694db1"/>
  </p:sldMasterIdLst>
  <p:sldIdLst>
    <p:sldId xmlns:r="http://schemas.openxmlformats.org/officeDocument/2006/relationships" id="256" r:id="R0ca7111114084bd1"/>
    <p:sldId xmlns:r="http://schemas.openxmlformats.org/officeDocument/2006/relationships" id="257" r:id="R42fd2f73bdea48e8"/>
    <p:sldId xmlns:r="http://schemas.openxmlformats.org/officeDocument/2006/relationships" id="258" r:id="Rfccc629d9ee242ff"/>
    <p:sldId xmlns:r="http://schemas.openxmlformats.org/officeDocument/2006/relationships" id="259" r:id="Rb64ffd9ecb7c4513"/>
    <p:sldId xmlns:r="http://schemas.openxmlformats.org/officeDocument/2006/relationships" id="260" r:id="R5728a15ff7944f46"/>
    <p:sldId xmlns:r="http://schemas.openxmlformats.org/officeDocument/2006/relationships" id="261" r:id="R9e2002bfb33e43d0"/>
    <p:sldId xmlns:r="http://schemas.openxmlformats.org/officeDocument/2006/relationships" id="262" r:id="R80934d93bf8845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55bc8370694db1" /><Relationship Type="http://schemas.openxmlformats.org/officeDocument/2006/relationships/slide" Target="/ppt/slides/slide1.xml" Id="R0ca7111114084bd1" /><Relationship Type="http://schemas.openxmlformats.org/officeDocument/2006/relationships/slide" Target="/ppt/slides/slide2.xml" Id="R42fd2f73bdea48e8" /><Relationship Type="http://schemas.openxmlformats.org/officeDocument/2006/relationships/slide" Target="/ppt/slides/slide3.xml" Id="Rfccc629d9ee242ff" /><Relationship Type="http://schemas.openxmlformats.org/officeDocument/2006/relationships/slide" Target="/ppt/slides/slide4.xml" Id="Rb64ffd9ecb7c4513" /><Relationship Type="http://schemas.openxmlformats.org/officeDocument/2006/relationships/slide" Target="/ppt/slides/slide5.xml" Id="R5728a15ff7944f46" /><Relationship Type="http://schemas.openxmlformats.org/officeDocument/2006/relationships/slide" Target="/ppt/slides/slide6.xml" Id="R9e2002bfb33e43d0" /><Relationship Type="http://schemas.openxmlformats.org/officeDocument/2006/relationships/slide" Target="/ppt/slides/slide7.xml" Id="R80934d93bf8845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188d3717624a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aa0ad44584307" /><Relationship Type="http://schemas.openxmlformats.org/officeDocument/2006/relationships/theme" Target="/ppt/slideMasters/theme/theme1.xml" Id="Rfe2382365a7643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6aa0ad445843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a68cf5bcc49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aee47fa474f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f31007fdf40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f4f4ae71842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92f152c4e42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2b6eabc7740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be9fa25c64a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11 090 310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24 986 470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25 005 264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JELSA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Grannesveien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933 498 689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 INVEST AS</a:t>
            </a:r>
          </a:p>
        </p:txBody>
      </p:sp>
    </p:spTree>
  </p:cSld>
  <p:clrMapOvr>
    <a:masterClrMapping xmlns:a="http://schemas.openxmlformats.org/drawingml/2006/main"/>
  </p:clrMapOvr>
</p:sld>
</file>