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ae5137f8dc4f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c916ef43b6410e"/>
  </p:sldMasterIdLst>
  <p:sldIdLst>
    <p:sldId xmlns:r="http://schemas.openxmlformats.org/officeDocument/2006/relationships" id="256" r:id="R767e46bc4ee7441e"/>
    <p:sldId xmlns:r="http://schemas.openxmlformats.org/officeDocument/2006/relationships" id="257" r:id="R7740dc5037df4b93"/>
    <p:sldId xmlns:r="http://schemas.openxmlformats.org/officeDocument/2006/relationships" id="258" r:id="R2856f2109aa14ee2"/>
    <p:sldId xmlns:r="http://schemas.openxmlformats.org/officeDocument/2006/relationships" id="259" r:id="Re8f4b32c58db42a0"/>
    <p:sldId xmlns:r="http://schemas.openxmlformats.org/officeDocument/2006/relationships" id="260" r:id="R2f71a9b48991485c"/>
    <p:sldId xmlns:r="http://schemas.openxmlformats.org/officeDocument/2006/relationships" id="261" r:id="Re4d2a1d4e44740c5"/>
    <p:sldId xmlns:r="http://schemas.openxmlformats.org/officeDocument/2006/relationships" id="262" r:id="R94cf9d2678604c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c916ef43b6410e" /><Relationship Type="http://schemas.openxmlformats.org/officeDocument/2006/relationships/slide" Target="/ppt/slides/slide1.xml" Id="R767e46bc4ee7441e" /><Relationship Type="http://schemas.openxmlformats.org/officeDocument/2006/relationships/slide" Target="/ppt/slides/slide2.xml" Id="R7740dc5037df4b93" /><Relationship Type="http://schemas.openxmlformats.org/officeDocument/2006/relationships/slide" Target="/ppt/slides/slide3.xml" Id="R2856f2109aa14ee2" /><Relationship Type="http://schemas.openxmlformats.org/officeDocument/2006/relationships/slide" Target="/ppt/slides/slide4.xml" Id="Re8f4b32c58db42a0" /><Relationship Type="http://schemas.openxmlformats.org/officeDocument/2006/relationships/slide" Target="/ppt/slides/slide5.xml" Id="R2f71a9b48991485c" /><Relationship Type="http://schemas.openxmlformats.org/officeDocument/2006/relationships/slide" Target="/ppt/slides/slide6.xml" Id="Re4d2a1d4e44740c5" /><Relationship Type="http://schemas.openxmlformats.org/officeDocument/2006/relationships/slide" Target="/ppt/slides/slide7.xml" Id="R94cf9d2678604c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3d8e71aca242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dbdc6cd7f462f" /><Relationship Type="http://schemas.openxmlformats.org/officeDocument/2006/relationships/theme" Target="/ppt/slideMasters/theme/theme1.xml" Id="R73e6454dbf3d4f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7dbdc6cd7f46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4e81d261246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2444135034f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41ebc662f43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53f07869742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3b50578844c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24ec3ad5946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26853b65d45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HGJ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3 638 348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8 121 114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8 124 604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GEORG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933 498 735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HGJ INVESTERING AS</a:t>
            </a:r>
          </a:p>
        </p:txBody>
      </p:sp>
    </p:spTree>
  </p:cSld>
  <p:clrMapOvr>
    <a:masterClrMapping xmlns:a="http://schemas.openxmlformats.org/drawingml/2006/main"/>
  </p:clrMapOvr>
</p:sld>
</file>