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91c3364633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a9611e04e469f"/>
  </p:sldMasterIdLst>
  <p:sldIdLst>
    <p:sldId xmlns:r="http://schemas.openxmlformats.org/officeDocument/2006/relationships" id="256" r:id="Rf31db570bc7c4542"/>
    <p:sldId xmlns:r="http://schemas.openxmlformats.org/officeDocument/2006/relationships" id="257" r:id="Raf2295d630a548d1"/>
    <p:sldId xmlns:r="http://schemas.openxmlformats.org/officeDocument/2006/relationships" id="258" r:id="Rc9ae0943a5ac4f15"/>
    <p:sldId xmlns:r="http://schemas.openxmlformats.org/officeDocument/2006/relationships" id="259" r:id="Rc9e6517aa4e944ca"/>
    <p:sldId xmlns:r="http://schemas.openxmlformats.org/officeDocument/2006/relationships" id="260" r:id="R753e8634ac594783"/>
    <p:sldId xmlns:r="http://schemas.openxmlformats.org/officeDocument/2006/relationships" id="261" r:id="R2f80f3a383b3414e"/>
    <p:sldId xmlns:r="http://schemas.openxmlformats.org/officeDocument/2006/relationships" id="262" r:id="R880d891985be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a9611e04e469f" /><Relationship Type="http://schemas.openxmlformats.org/officeDocument/2006/relationships/slide" Target="/ppt/slides/slide1.xml" Id="Rf31db570bc7c4542" /><Relationship Type="http://schemas.openxmlformats.org/officeDocument/2006/relationships/slide" Target="/ppt/slides/slide2.xml" Id="Raf2295d630a548d1" /><Relationship Type="http://schemas.openxmlformats.org/officeDocument/2006/relationships/slide" Target="/ppt/slides/slide3.xml" Id="Rc9ae0943a5ac4f15" /><Relationship Type="http://schemas.openxmlformats.org/officeDocument/2006/relationships/slide" Target="/ppt/slides/slide4.xml" Id="Rc9e6517aa4e944ca" /><Relationship Type="http://schemas.openxmlformats.org/officeDocument/2006/relationships/slide" Target="/ppt/slides/slide5.xml" Id="R753e8634ac594783" /><Relationship Type="http://schemas.openxmlformats.org/officeDocument/2006/relationships/slide" Target="/ppt/slides/slide6.xml" Id="R2f80f3a383b3414e" /><Relationship Type="http://schemas.openxmlformats.org/officeDocument/2006/relationships/slide" Target="/ppt/slides/slide7.xml" Id="R880d891985be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05763eeaf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2a405bf9b41d5" /><Relationship Type="http://schemas.openxmlformats.org/officeDocument/2006/relationships/theme" Target="/ppt/slideMasters/theme/theme1.xml" Id="R433b5cb5a90e4e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a2a405bf9b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22e9ee44443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a09ad82f7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54c1c1461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65a39d25c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52b76e6c8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b7bc618c0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7fda31033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11 131 263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24 927 288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24 931 278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