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e8ac645d55948a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3388586c2d4562"/>
  </p:sldMasterIdLst>
  <p:sldIdLst>
    <p:sldId xmlns:r="http://schemas.openxmlformats.org/officeDocument/2006/relationships" id="256" r:id="Rc7853f55deca47b9"/>
    <p:sldId xmlns:r="http://schemas.openxmlformats.org/officeDocument/2006/relationships" id="257" r:id="R009886256d474da8"/>
    <p:sldId xmlns:r="http://schemas.openxmlformats.org/officeDocument/2006/relationships" id="258" r:id="R64a172943af84af7"/>
    <p:sldId xmlns:r="http://schemas.openxmlformats.org/officeDocument/2006/relationships" id="259" r:id="R7061cd35a559481e"/>
    <p:sldId xmlns:r="http://schemas.openxmlformats.org/officeDocument/2006/relationships" id="260" r:id="R8e0600b226b74ce4"/>
    <p:sldId xmlns:r="http://schemas.openxmlformats.org/officeDocument/2006/relationships" id="261" r:id="Rfe024b6b5f46431d"/>
    <p:sldId xmlns:r="http://schemas.openxmlformats.org/officeDocument/2006/relationships" id="262" r:id="R37973e2d1f9b4cc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3388586c2d4562" /><Relationship Type="http://schemas.openxmlformats.org/officeDocument/2006/relationships/slide" Target="/ppt/slides/slide1.xml" Id="Rc7853f55deca47b9" /><Relationship Type="http://schemas.openxmlformats.org/officeDocument/2006/relationships/slide" Target="/ppt/slides/slide2.xml" Id="R009886256d474da8" /><Relationship Type="http://schemas.openxmlformats.org/officeDocument/2006/relationships/slide" Target="/ppt/slides/slide3.xml" Id="R64a172943af84af7" /><Relationship Type="http://schemas.openxmlformats.org/officeDocument/2006/relationships/slide" Target="/ppt/slides/slide4.xml" Id="R7061cd35a559481e" /><Relationship Type="http://schemas.openxmlformats.org/officeDocument/2006/relationships/slide" Target="/ppt/slides/slide5.xml" Id="R8e0600b226b74ce4" /><Relationship Type="http://schemas.openxmlformats.org/officeDocument/2006/relationships/slide" Target="/ppt/slides/slide6.xml" Id="Rfe024b6b5f46431d" /><Relationship Type="http://schemas.openxmlformats.org/officeDocument/2006/relationships/slide" Target="/ppt/slides/slide7.xml" Id="R37973e2d1f9b4cc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426674318741b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5443ecfd234b1c" /><Relationship Type="http://schemas.openxmlformats.org/officeDocument/2006/relationships/theme" Target="/ppt/slideMasters/theme/theme1.xml" Id="Rde12815db8c14a4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55443ecfd234b1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c81d925c219412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224fa8e7fb4a3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66416ac18954f7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34af2f4fe14bf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b15d069f05472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4d0e81d944341da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2a9aaa4e1524d5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ROBUSTUS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ROBUSTUS INVEST AS ble etablert [år] og holder til i Sjetnemarka.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−33 799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56 784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273 395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840 981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EVA GREEN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 Godagers veg 56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7081 Sjetnemarka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933 572 587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ROBUSTUS INVEST AS</a:t>
            </a:r>
          </a:p>
        </p:txBody>
      </p:sp>
    </p:spTree>
  </p:cSld>
  <p:clrMapOvr>
    <a:masterClrMapping xmlns:a="http://schemas.openxmlformats.org/drawingml/2006/main"/>
  </p:clrMapOvr>
</p:sld>
</file>