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970264136a4b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fb00447836642d3"/>
  </p:sldMasterIdLst>
  <p:sldIdLst>
    <p:sldId xmlns:r="http://schemas.openxmlformats.org/officeDocument/2006/relationships" id="256" r:id="R5e8f8c5f2a834791"/>
    <p:sldId xmlns:r="http://schemas.openxmlformats.org/officeDocument/2006/relationships" id="257" r:id="R90d72217904d4908"/>
    <p:sldId xmlns:r="http://schemas.openxmlformats.org/officeDocument/2006/relationships" id="258" r:id="Rf8c2fc23a7304f22"/>
    <p:sldId xmlns:r="http://schemas.openxmlformats.org/officeDocument/2006/relationships" id="259" r:id="Rac58c332c43f4806"/>
    <p:sldId xmlns:r="http://schemas.openxmlformats.org/officeDocument/2006/relationships" id="260" r:id="Re07a242ff1864f1a"/>
    <p:sldId xmlns:r="http://schemas.openxmlformats.org/officeDocument/2006/relationships" id="261" r:id="R6b5533c635854a0d"/>
    <p:sldId xmlns:r="http://schemas.openxmlformats.org/officeDocument/2006/relationships" id="262" r:id="R12fa1c755c4b42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b00447836642d3" /><Relationship Type="http://schemas.openxmlformats.org/officeDocument/2006/relationships/slide" Target="/ppt/slides/slide1.xml" Id="R5e8f8c5f2a834791" /><Relationship Type="http://schemas.openxmlformats.org/officeDocument/2006/relationships/slide" Target="/ppt/slides/slide2.xml" Id="R90d72217904d4908" /><Relationship Type="http://schemas.openxmlformats.org/officeDocument/2006/relationships/slide" Target="/ppt/slides/slide3.xml" Id="Rf8c2fc23a7304f22" /><Relationship Type="http://schemas.openxmlformats.org/officeDocument/2006/relationships/slide" Target="/ppt/slides/slide4.xml" Id="Rac58c332c43f4806" /><Relationship Type="http://schemas.openxmlformats.org/officeDocument/2006/relationships/slide" Target="/ppt/slides/slide5.xml" Id="Re07a242ff1864f1a" /><Relationship Type="http://schemas.openxmlformats.org/officeDocument/2006/relationships/slide" Target="/ppt/slides/slide6.xml" Id="R6b5533c635854a0d" /><Relationship Type="http://schemas.openxmlformats.org/officeDocument/2006/relationships/slide" Target="/ppt/slides/slide7.xml" Id="R12fa1c755c4b42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4580ae860e4c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1a91ced38f445d" /><Relationship Type="http://schemas.openxmlformats.org/officeDocument/2006/relationships/theme" Target="/ppt/slideMasters/theme/theme1.xml" Id="Rcc91aef336564c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1a91ced38f44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64b015784241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2c95bd2bc041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185f05cd742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ae9c63082648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695ea9f7594d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dd717caf6541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b5d9d68b494d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ECIT MIDCO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MIDCO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MIDCO 2 AS ble etablert [år] og holder til i Fornebu.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MIDCO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MIDCO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MIDCO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−294 414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−218 613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4 914 234 052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4 914 671 727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MIDCO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TOPCO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MIDCO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Rolfsbuktveien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1364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933 582 302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MIDCO 2 AS</a:t>
            </a:r>
          </a:p>
        </p:txBody>
      </p:sp>
    </p:spTree>
  </p:cSld>
  <p:clrMapOvr>
    <a:masterClrMapping xmlns:a="http://schemas.openxmlformats.org/drawingml/2006/main"/>
  </p:clrMapOvr>
</p:sld>
</file>