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37054dab1d4c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ce0814a747429f"/>
  </p:sldMasterIdLst>
  <p:sldIdLst>
    <p:sldId xmlns:r="http://schemas.openxmlformats.org/officeDocument/2006/relationships" id="256" r:id="R8c6391237dce40dc"/>
    <p:sldId xmlns:r="http://schemas.openxmlformats.org/officeDocument/2006/relationships" id="257" r:id="R4a4773da976e4efc"/>
    <p:sldId xmlns:r="http://schemas.openxmlformats.org/officeDocument/2006/relationships" id="258" r:id="Rf7b6a2b170174a66"/>
    <p:sldId xmlns:r="http://schemas.openxmlformats.org/officeDocument/2006/relationships" id="259" r:id="Rf77f99c25bc24b55"/>
    <p:sldId xmlns:r="http://schemas.openxmlformats.org/officeDocument/2006/relationships" id="260" r:id="R312119acd4d44f88"/>
    <p:sldId xmlns:r="http://schemas.openxmlformats.org/officeDocument/2006/relationships" id="261" r:id="Rf0c123cef20b4ac1"/>
    <p:sldId xmlns:r="http://schemas.openxmlformats.org/officeDocument/2006/relationships" id="262" r:id="R3070b253130a47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ce0814a747429f" /><Relationship Type="http://schemas.openxmlformats.org/officeDocument/2006/relationships/slide" Target="/ppt/slides/slide1.xml" Id="R8c6391237dce40dc" /><Relationship Type="http://schemas.openxmlformats.org/officeDocument/2006/relationships/slide" Target="/ppt/slides/slide2.xml" Id="R4a4773da976e4efc" /><Relationship Type="http://schemas.openxmlformats.org/officeDocument/2006/relationships/slide" Target="/ppt/slides/slide3.xml" Id="Rf7b6a2b170174a66" /><Relationship Type="http://schemas.openxmlformats.org/officeDocument/2006/relationships/slide" Target="/ppt/slides/slide4.xml" Id="Rf77f99c25bc24b55" /><Relationship Type="http://schemas.openxmlformats.org/officeDocument/2006/relationships/slide" Target="/ppt/slides/slide5.xml" Id="R312119acd4d44f88" /><Relationship Type="http://schemas.openxmlformats.org/officeDocument/2006/relationships/slide" Target="/ppt/slides/slide6.xml" Id="Rf0c123cef20b4ac1" /><Relationship Type="http://schemas.openxmlformats.org/officeDocument/2006/relationships/slide" Target="/ppt/slides/slide7.xml" Id="R3070b253130a47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70e06b399146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e886894964c8b" /><Relationship Type="http://schemas.openxmlformats.org/officeDocument/2006/relationships/theme" Target="/ppt/slideMasters/theme/theme1.xml" Id="R9e1bdfe84feb43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2e886894964c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98609766244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5c0efe5f045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e0763389541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76e922ed14e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475afd7354c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62e3828e245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60a7470d748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BIDCO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BIDCO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−10 503 302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−47 181 688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4 853 259 588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6 746 819 999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MIDCO 2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BIDCO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Rolfsbuktveien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933 582 345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BIDCO AS</a:t>
            </a:r>
          </a:p>
        </p:txBody>
      </p:sp>
    </p:spTree>
  </p:cSld>
  <p:clrMapOvr>
    <a:masterClrMapping xmlns:a="http://schemas.openxmlformats.org/drawingml/2006/main"/>
  </p:clrMapOvr>
</p:sld>
</file>