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36177323540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bb950463d4a1e"/>
  </p:sldMasterIdLst>
  <p:sldIdLst>
    <p:sldId xmlns:r="http://schemas.openxmlformats.org/officeDocument/2006/relationships" id="256" r:id="R87cdd742916e46d6"/>
    <p:sldId xmlns:r="http://schemas.openxmlformats.org/officeDocument/2006/relationships" id="257" r:id="R398de42e34574733"/>
    <p:sldId xmlns:r="http://schemas.openxmlformats.org/officeDocument/2006/relationships" id="258" r:id="R377b348dd282477b"/>
    <p:sldId xmlns:r="http://schemas.openxmlformats.org/officeDocument/2006/relationships" id="259" r:id="Rd204bf47257d4d34"/>
    <p:sldId xmlns:r="http://schemas.openxmlformats.org/officeDocument/2006/relationships" id="260" r:id="R4cfd2252ce364748"/>
    <p:sldId xmlns:r="http://schemas.openxmlformats.org/officeDocument/2006/relationships" id="261" r:id="R29f9a15d60dd4411"/>
    <p:sldId xmlns:r="http://schemas.openxmlformats.org/officeDocument/2006/relationships" id="262" r:id="Ra3a03952272c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bb950463d4a1e" /><Relationship Type="http://schemas.openxmlformats.org/officeDocument/2006/relationships/slide" Target="/ppt/slides/slide1.xml" Id="R87cdd742916e46d6" /><Relationship Type="http://schemas.openxmlformats.org/officeDocument/2006/relationships/slide" Target="/ppt/slides/slide2.xml" Id="R398de42e34574733" /><Relationship Type="http://schemas.openxmlformats.org/officeDocument/2006/relationships/slide" Target="/ppt/slides/slide3.xml" Id="R377b348dd282477b" /><Relationship Type="http://schemas.openxmlformats.org/officeDocument/2006/relationships/slide" Target="/ppt/slides/slide4.xml" Id="Rd204bf47257d4d34" /><Relationship Type="http://schemas.openxmlformats.org/officeDocument/2006/relationships/slide" Target="/ppt/slides/slide5.xml" Id="R4cfd2252ce364748" /><Relationship Type="http://schemas.openxmlformats.org/officeDocument/2006/relationships/slide" Target="/ppt/slides/slide6.xml" Id="R29f9a15d60dd4411" /><Relationship Type="http://schemas.openxmlformats.org/officeDocument/2006/relationships/slide" Target="/ppt/slides/slide7.xml" Id="Ra3a03952272c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596bce89e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718b89d74753" /><Relationship Type="http://schemas.openxmlformats.org/officeDocument/2006/relationships/theme" Target="/ppt/slideMasters/theme/theme1.xml" Id="Rb76526146b14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b718b89d747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5050e2217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2fe0a567441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6794c0fd48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a2775bf45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671abfd7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4552b287f41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a80975d37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VIHECA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16 128 429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1 248 304 274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1 255 351 761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Ulrichsen,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933 597 326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