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6c440b75e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a427d766a4b9c"/>
  </p:sldMasterIdLst>
  <p:sldIdLst>
    <p:sldId xmlns:r="http://schemas.openxmlformats.org/officeDocument/2006/relationships" id="256" r:id="R6bac9a6dadcf44a3"/>
    <p:sldId xmlns:r="http://schemas.openxmlformats.org/officeDocument/2006/relationships" id="257" r:id="R915389f971c6422f"/>
    <p:sldId xmlns:r="http://schemas.openxmlformats.org/officeDocument/2006/relationships" id="258" r:id="Ra9d9720c9cec4958"/>
    <p:sldId xmlns:r="http://schemas.openxmlformats.org/officeDocument/2006/relationships" id="259" r:id="R4a11fd3a40c640c1"/>
    <p:sldId xmlns:r="http://schemas.openxmlformats.org/officeDocument/2006/relationships" id="260" r:id="R6c7459ab29194bf7"/>
    <p:sldId xmlns:r="http://schemas.openxmlformats.org/officeDocument/2006/relationships" id="261" r:id="R574e0d0520684b9c"/>
    <p:sldId xmlns:r="http://schemas.openxmlformats.org/officeDocument/2006/relationships" id="262" r:id="R4988c0db1b59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a427d766a4b9c" /><Relationship Type="http://schemas.openxmlformats.org/officeDocument/2006/relationships/slide" Target="/ppt/slides/slide1.xml" Id="R6bac9a6dadcf44a3" /><Relationship Type="http://schemas.openxmlformats.org/officeDocument/2006/relationships/slide" Target="/ppt/slides/slide2.xml" Id="R915389f971c6422f" /><Relationship Type="http://schemas.openxmlformats.org/officeDocument/2006/relationships/slide" Target="/ppt/slides/slide3.xml" Id="Ra9d9720c9cec4958" /><Relationship Type="http://schemas.openxmlformats.org/officeDocument/2006/relationships/slide" Target="/ppt/slides/slide4.xml" Id="R4a11fd3a40c640c1" /><Relationship Type="http://schemas.openxmlformats.org/officeDocument/2006/relationships/slide" Target="/ppt/slides/slide5.xml" Id="R6c7459ab29194bf7" /><Relationship Type="http://schemas.openxmlformats.org/officeDocument/2006/relationships/slide" Target="/ppt/slides/slide6.xml" Id="R574e0d0520684b9c" /><Relationship Type="http://schemas.openxmlformats.org/officeDocument/2006/relationships/slide" Target="/ppt/slides/slide7.xml" Id="R4988c0db1b59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551e9a893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0f0547e544f9" /><Relationship Type="http://schemas.openxmlformats.org/officeDocument/2006/relationships/theme" Target="/ppt/slideMasters/theme/theme1.xml" Id="R39b5e4fc0f1f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a0f0547e5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c66c03f7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08d9c4a9a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ef7fa2920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88f643c7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51bc39363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31220404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1c2d27df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OLSEN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