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f14ce464ceb437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b8e18b21c5242e3"/>
  </p:sldMasterIdLst>
  <p:sldIdLst>
    <p:sldId xmlns:r="http://schemas.openxmlformats.org/officeDocument/2006/relationships" id="256" r:id="R1bc32f34c09a4f0a"/>
    <p:sldId xmlns:r="http://schemas.openxmlformats.org/officeDocument/2006/relationships" id="257" r:id="Rcd4feb7e423448f4"/>
    <p:sldId xmlns:r="http://schemas.openxmlformats.org/officeDocument/2006/relationships" id="258" r:id="Rf60881c6b7f148c9"/>
    <p:sldId xmlns:r="http://schemas.openxmlformats.org/officeDocument/2006/relationships" id="259" r:id="Rec742b794ed945e1"/>
    <p:sldId xmlns:r="http://schemas.openxmlformats.org/officeDocument/2006/relationships" id="260" r:id="Ra45e2ea15aac497c"/>
    <p:sldId xmlns:r="http://schemas.openxmlformats.org/officeDocument/2006/relationships" id="261" r:id="R75ea6ffd72d448f7"/>
    <p:sldId xmlns:r="http://schemas.openxmlformats.org/officeDocument/2006/relationships" id="262" r:id="R71336d22ff9c469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8e18b21c5242e3" /><Relationship Type="http://schemas.openxmlformats.org/officeDocument/2006/relationships/slide" Target="/ppt/slides/slide1.xml" Id="R1bc32f34c09a4f0a" /><Relationship Type="http://schemas.openxmlformats.org/officeDocument/2006/relationships/slide" Target="/ppt/slides/slide2.xml" Id="Rcd4feb7e423448f4" /><Relationship Type="http://schemas.openxmlformats.org/officeDocument/2006/relationships/slide" Target="/ppt/slides/slide3.xml" Id="Rf60881c6b7f148c9" /><Relationship Type="http://schemas.openxmlformats.org/officeDocument/2006/relationships/slide" Target="/ppt/slides/slide4.xml" Id="Rec742b794ed945e1" /><Relationship Type="http://schemas.openxmlformats.org/officeDocument/2006/relationships/slide" Target="/ppt/slides/slide5.xml" Id="Ra45e2ea15aac497c" /><Relationship Type="http://schemas.openxmlformats.org/officeDocument/2006/relationships/slide" Target="/ppt/slides/slide6.xml" Id="R75ea6ffd72d448f7" /><Relationship Type="http://schemas.openxmlformats.org/officeDocument/2006/relationships/slide" Target="/ppt/slides/slide7.xml" Id="R71336d22ff9c469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12a34d3d5b440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433d16e42e4425" /><Relationship Type="http://schemas.openxmlformats.org/officeDocument/2006/relationships/theme" Target="/ppt/slideMasters/theme/theme1.xml" Id="R5f692c447962469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3433d16e42e442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e66ae1c9a34e7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67f9f90ca248e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39b6a835184d4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a582ddd2834c7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be063ad33d470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ecc5d980dc4bc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7be225dd02415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TORDAL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TORDAL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TORDAL INVEST AS ble etablert [år] og holder til i Fyllingsdalen.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TORDAL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TORDAL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TORDAL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−6 335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252 585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270 466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510 466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TORDAL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ANETTE TORDAL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TORDAL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Vestlundveien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5145 Fyllingsdalen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933 646 130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TORDAL INVEST AS</a:t>
            </a:r>
          </a:p>
        </p:txBody>
      </p:sp>
    </p:spTree>
  </p:cSld>
  <p:clrMapOvr>
    <a:masterClrMapping xmlns:a="http://schemas.openxmlformats.org/drawingml/2006/main"/>
  </p:clrMapOvr>
</p:sld>
</file>