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32a01d5b9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40cd77eb744db"/>
  </p:sldMasterIdLst>
  <p:sldIdLst>
    <p:sldId xmlns:r="http://schemas.openxmlformats.org/officeDocument/2006/relationships" id="256" r:id="R2acd48453cf945a2"/>
    <p:sldId xmlns:r="http://schemas.openxmlformats.org/officeDocument/2006/relationships" id="257" r:id="R07a431dfe8b74639"/>
    <p:sldId xmlns:r="http://schemas.openxmlformats.org/officeDocument/2006/relationships" id="258" r:id="R8fe9e606d29a4b71"/>
    <p:sldId xmlns:r="http://schemas.openxmlformats.org/officeDocument/2006/relationships" id="259" r:id="R42af5e893de4422a"/>
    <p:sldId xmlns:r="http://schemas.openxmlformats.org/officeDocument/2006/relationships" id="260" r:id="R6ed0d0fcafe54489"/>
    <p:sldId xmlns:r="http://schemas.openxmlformats.org/officeDocument/2006/relationships" id="261" r:id="R28ceba284f284f5e"/>
    <p:sldId xmlns:r="http://schemas.openxmlformats.org/officeDocument/2006/relationships" id="262" r:id="R3149f10bc4f8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40cd77eb744db" /><Relationship Type="http://schemas.openxmlformats.org/officeDocument/2006/relationships/slide" Target="/ppt/slides/slide1.xml" Id="R2acd48453cf945a2" /><Relationship Type="http://schemas.openxmlformats.org/officeDocument/2006/relationships/slide" Target="/ppt/slides/slide2.xml" Id="R07a431dfe8b74639" /><Relationship Type="http://schemas.openxmlformats.org/officeDocument/2006/relationships/slide" Target="/ppt/slides/slide3.xml" Id="R8fe9e606d29a4b71" /><Relationship Type="http://schemas.openxmlformats.org/officeDocument/2006/relationships/slide" Target="/ppt/slides/slide4.xml" Id="R42af5e893de4422a" /><Relationship Type="http://schemas.openxmlformats.org/officeDocument/2006/relationships/slide" Target="/ppt/slides/slide5.xml" Id="R6ed0d0fcafe54489" /><Relationship Type="http://schemas.openxmlformats.org/officeDocument/2006/relationships/slide" Target="/ppt/slides/slide6.xml" Id="R28ceba284f284f5e" /><Relationship Type="http://schemas.openxmlformats.org/officeDocument/2006/relationships/slide" Target="/ppt/slides/slide7.xml" Id="R3149f10bc4f8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7d064d5c0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bb7d7c8f4774" /><Relationship Type="http://schemas.openxmlformats.org/officeDocument/2006/relationships/theme" Target="/ppt/slideMasters/theme/theme1.xml" Id="R93edb1c04268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4bb7d7c8f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7150d62d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0b6838d5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e71e1196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fd0f1151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79122a09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ed3edcfe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7db1f1a18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AEMI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JAKEMO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