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cb82047d337403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267b90d9e514fc9"/>
  </p:sldMasterIdLst>
  <p:sldIdLst>
    <p:sldId xmlns:r="http://schemas.openxmlformats.org/officeDocument/2006/relationships" id="256" r:id="Ra65f83f32d794089"/>
    <p:sldId xmlns:r="http://schemas.openxmlformats.org/officeDocument/2006/relationships" id="257" r:id="R7b53dca7f76f4dd5"/>
    <p:sldId xmlns:r="http://schemas.openxmlformats.org/officeDocument/2006/relationships" id="258" r:id="R0fe8adbf76c1448f"/>
    <p:sldId xmlns:r="http://schemas.openxmlformats.org/officeDocument/2006/relationships" id="259" r:id="R49e11c90879b4251"/>
    <p:sldId xmlns:r="http://schemas.openxmlformats.org/officeDocument/2006/relationships" id="260" r:id="R38f8cee450db4c97"/>
    <p:sldId xmlns:r="http://schemas.openxmlformats.org/officeDocument/2006/relationships" id="261" r:id="Refe04bbe757542b1"/>
    <p:sldId xmlns:r="http://schemas.openxmlformats.org/officeDocument/2006/relationships" id="262" r:id="R6eee927e1e524f1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67b90d9e514fc9" /><Relationship Type="http://schemas.openxmlformats.org/officeDocument/2006/relationships/slide" Target="/ppt/slides/slide1.xml" Id="Ra65f83f32d794089" /><Relationship Type="http://schemas.openxmlformats.org/officeDocument/2006/relationships/slide" Target="/ppt/slides/slide2.xml" Id="R7b53dca7f76f4dd5" /><Relationship Type="http://schemas.openxmlformats.org/officeDocument/2006/relationships/slide" Target="/ppt/slides/slide3.xml" Id="R0fe8adbf76c1448f" /><Relationship Type="http://schemas.openxmlformats.org/officeDocument/2006/relationships/slide" Target="/ppt/slides/slide4.xml" Id="R49e11c90879b4251" /><Relationship Type="http://schemas.openxmlformats.org/officeDocument/2006/relationships/slide" Target="/ppt/slides/slide5.xml" Id="R38f8cee450db4c97" /><Relationship Type="http://schemas.openxmlformats.org/officeDocument/2006/relationships/slide" Target="/ppt/slides/slide6.xml" Id="Refe04bbe757542b1" /><Relationship Type="http://schemas.openxmlformats.org/officeDocument/2006/relationships/slide" Target="/ppt/slides/slide7.xml" Id="R6eee927e1e524f1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d978b3097f42b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d0d504c2e24378" /><Relationship Type="http://schemas.openxmlformats.org/officeDocument/2006/relationships/theme" Target="/ppt/slideMasters/theme/theme1.xml" Id="R7ed4032851784b1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1d0d504c2e2437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3522edefa249b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dea8a28989407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7e4c25281c4e8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176c1e16ba4df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721644c39147a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e5400ac27c492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98d15f0515456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LIVMAL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LIVMAL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LIVMAL HOLDING AS ble etablert [år] og holder til i Høvik.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LIVMAL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LIVMAL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LIVMAL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853 130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895 623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LIVMAL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TIRIL MALENE BRÅTHEN TJØRSWAAG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LIVMAL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Fjordveien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1363 Høvik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933 673 359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LIVMAL HOLDING AS</a:t>
            </a:r>
          </a:p>
        </p:txBody>
      </p:sp>
    </p:spTree>
  </p:cSld>
  <p:clrMapOvr>
    <a:masterClrMapping xmlns:a="http://schemas.openxmlformats.org/drawingml/2006/main"/>
  </p:clrMapOvr>
</p:sld>
</file>