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4a34e97ce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e158711024057"/>
  </p:sldMasterIdLst>
  <p:sldIdLst>
    <p:sldId xmlns:r="http://schemas.openxmlformats.org/officeDocument/2006/relationships" id="256" r:id="R65f2a5895c3c4901"/>
    <p:sldId xmlns:r="http://schemas.openxmlformats.org/officeDocument/2006/relationships" id="257" r:id="R6eed960ce52a43f7"/>
    <p:sldId xmlns:r="http://schemas.openxmlformats.org/officeDocument/2006/relationships" id="258" r:id="R3187d0dc8a3d409b"/>
    <p:sldId xmlns:r="http://schemas.openxmlformats.org/officeDocument/2006/relationships" id="259" r:id="R85743ca154e84843"/>
    <p:sldId xmlns:r="http://schemas.openxmlformats.org/officeDocument/2006/relationships" id="260" r:id="R1e8b83c6ea5244b0"/>
    <p:sldId xmlns:r="http://schemas.openxmlformats.org/officeDocument/2006/relationships" id="261" r:id="Raa7aca1d28ae4758"/>
    <p:sldId xmlns:r="http://schemas.openxmlformats.org/officeDocument/2006/relationships" id="262" r:id="R12958e8d7bce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e158711024057" /><Relationship Type="http://schemas.openxmlformats.org/officeDocument/2006/relationships/slide" Target="/ppt/slides/slide1.xml" Id="R65f2a5895c3c4901" /><Relationship Type="http://schemas.openxmlformats.org/officeDocument/2006/relationships/slide" Target="/ppt/slides/slide2.xml" Id="R6eed960ce52a43f7" /><Relationship Type="http://schemas.openxmlformats.org/officeDocument/2006/relationships/slide" Target="/ppt/slides/slide3.xml" Id="R3187d0dc8a3d409b" /><Relationship Type="http://schemas.openxmlformats.org/officeDocument/2006/relationships/slide" Target="/ppt/slides/slide4.xml" Id="R85743ca154e84843" /><Relationship Type="http://schemas.openxmlformats.org/officeDocument/2006/relationships/slide" Target="/ppt/slides/slide5.xml" Id="R1e8b83c6ea5244b0" /><Relationship Type="http://schemas.openxmlformats.org/officeDocument/2006/relationships/slide" Target="/ppt/slides/slide6.xml" Id="Raa7aca1d28ae4758" /><Relationship Type="http://schemas.openxmlformats.org/officeDocument/2006/relationships/slide" Target="/ppt/slides/slide7.xml" Id="R12958e8d7bce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9f06ca27a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3118d0874be4" /><Relationship Type="http://schemas.openxmlformats.org/officeDocument/2006/relationships/theme" Target="/ppt/slideMasters/theme/theme1.xml" Id="R260f3800931c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f3118d087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a47314401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fcc0bb94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11d27eb5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ee8fc96a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5fe8e9e6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1c07e9d0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90a1f11e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ALLSTAD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ALLSTAD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933 730 018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ALLSTAD KAPITALFORVALTNING AS</a:t>
            </a:r>
          </a:p>
        </p:txBody>
      </p:sp>
    </p:spTree>
  </p:cSld>
  <p:clrMapOvr>
    <a:masterClrMapping xmlns:a="http://schemas.openxmlformats.org/drawingml/2006/main"/>
  </p:clrMapOvr>
</p:sld>
</file>