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aebeaa0ca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e98c9a2b34e2f"/>
  </p:sldMasterIdLst>
  <p:sldIdLst>
    <p:sldId xmlns:r="http://schemas.openxmlformats.org/officeDocument/2006/relationships" id="256" r:id="Rd7ffd5ecc80945db"/>
    <p:sldId xmlns:r="http://schemas.openxmlformats.org/officeDocument/2006/relationships" id="257" r:id="Rb33144caee624d7f"/>
    <p:sldId xmlns:r="http://schemas.openxmlformats.org/officeDocument/2006/relationships" id="258" r:id="R560ad4593fd54789"/>
    <p:sldId xmlns:r="http://schemas.openxmlformats.org/officeDocument/2006/relationships" id="259" r:id="R989b717246fc4fa9"/>
    <p:sldId xmlns:r="http://schemas.openxmlformats.org/officeDocument/2006/relationships" id="260" r:id="R68b0ad720a244b46"/>
    <p:sldId xmlns:r="http://schemas.openxmlformats.org/officeDocument/2006/relationships" id="261" r:id="R24ea9f2fd3bc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e98c9a2b34e2f" /><Relationship Type="http://schemas.openxmlformats.org/officeDocument/2006/relationships/slide" Target="/ppt/slides/slide1.xml" Id="Rd7ffd5ecc80945db" /><Relationship Type="http://schemas.openxmlformats.org/officeDocument/2006/relationships/slide" Target="/ppt/slides/slide2.xml" Id="Rb33144caee624d7f" /><Relationship Type="http://schemas.openxmlformats.org/officeDocument/2006/relationships/slide" Target="/ppt/slides/slide3.xml" Id="R560ad4593fd54789" /><Relationship Type="http://schemas.openxmlformats.org/officeDocument/2006/relationships/slide" Target="/ppt/slides/slide4.xml" Id="R989b717246fc4fa9" /><Relationship Type="http://schemas.openxmlformats.org/officeDocument/2006/relationships/slide" Target="/ppt/slides/slide5.xml" Id="R68b0ad720a244b46" /><Relationship Type="http://schemas.openxmlformats.org/officeDocument/2006/relationships/slide" Target="/ppt/slides/slide6.xml" Id="R24ea9f2fd3bc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2fe9b59fc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bff5f92543f0" /><Relationship Type="http://schemas.openxmlformats.org/officeDocument/2006/relationships/theme" Target="/ppt/slideMasters/theme/theme1.xml" Id="Re41e8c3759bb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5bff5f925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bed01c85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3b05b78b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63e2b6259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9d68eb94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6c1fdadc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bbcd0a3d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