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9caa133c6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033e0e0524da8"/>
  </p:sldMasterIdLst>
  <p:sldIdLst>
    <p:sldId xmlns:r="http://schemas.openxmlformats.org/officeDocument/2006/relationships" id="256" r:id="R08c3de2d87e149e0"/>
    <p:sldId xmlns:r="http://schemas.openxmlformats.org/officeDocument/2006/relationships" id="257" r:id="R39ae0030caf54ab6"/>
    <p:sldId xmlns:r="http://schemas.openxmlformats.org/officeDocument/2006/relationships" id="258" r:id="R2fcec10dacda4e08"/>
    <p:sldId xmlns:r="http://schemas.openxmlformats.org/officeDocument/2006/relationships" id="259" r:id="R7316cb6471f649bb"/>
    <p:sldId xmlns:r="http://schemas.openxmlformats.org/officeDocument/2006/relationships" id="260" r:id="R74c8cab262d947a8"/>
    <p:sldId xmlns:r="http://schemas.openxmlformats.org/officeDocument/2006/relationships" id="261" r:id="Rf38592f7e99a4bb0"/>
    <p:sldId xmlns:r="http://schemas.openxmlformats.org/officeDocument/2006/relationships" id="262" r:id="R5c8179f61f50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033e0e0524da8" /><Relationship Type="http://schemas.openxmlformats.org/officeDocument/2006/relationships/slide" Target="/ppt/slides/slide1.xml" Id="R08c3de2d87e149e0" /><Relationship Type="http://schemas.openxmlformats.org/officeDocument/2006/relationships/slide" Target="/ppt/slides/slide2.xml" Id="R39ae0030caf54ab6" /><Relationship Type="http://schemas.openxmlformats.org/officeDocument/2006/relationships/slide" Target="/ppt/slides/slide3.xml" Id="R2fcec10dacda4e08" /><Relationship Type="http://schemas.openxmlformats.org/officeDocument/2006/relationships/slide" Target="/ppt/slides/slide4.xml" Id="R7316cb6471f649bb" /><Relationship Type="http://schemas.openxmlformats.org/officeDocument/2006/relationships/slide" Target="/ppt/slides/slide5.xml" Id="R74c8cab262d947a8" /><Relationship Type="http://schemas.openxmlformats.org/officeDocument/2006/relationships/slide" Target="/ppt/slides/slide6.xml" Id="Rf38592f7e99a4bb0" /><Relationship Type="http://schemas.openxmlformats.org/officeDocument/2006/relationships/slide" Target="/ppt/slides/slide7.xml" Id="R5c8179f61f50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b454cee5b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244d72964bf3" /><Relationship Type="http://schemas.openxmlformats.org/officeDocument/2006/relationships/theme" Target="/ppt/slideMasters/theme/theme1.xml" Id="Rd4cfe31e8c04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5244d7296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0a61ec2a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5d3f4b68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461f7908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3df7e6a2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32b114d0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aaad8b04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ed2e589d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