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d8fdbbe4dc49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c5f50c27574044"/>
  </p:sldMasterIdLst>
  <p:sldIdLst>
    <p:sldId xmlns:r="http://schemas.openxmlformats.org/officeDocument/2006/relationships" id="256" r:id="R6fcc420ceba24c3a"/>
    <p:sldId xmlns:r="http://schemas.openxmlformats.org/officeDocument/2006/relationships" id="257" r:id="R32a9b69410994b14"/>
    <p:sldId xmlns:r="http://schemas.openxmlformats.org/officeDocument/2006/relationships" id="258" r:id="Rc0424358feca45d5"/>
    <p:sldId xmlns:r="http://schemas.openxmlformats.org/officeDocument/2006/relationships" id="259" r:id="Re83bae8bd05e4375"/>
    <p:sldId xmlns:r="http://schemas.openxmlformats.org/officeDocument/2006/relationships" id="260" r:id="Rc58787659abc43c9"/>
    <p:sldId xmlns:r="http://schemas.openxmlformats.org/officeDocument/2006/relationships" id="261" r:id="R1a31df76167a40e1"/>
    <p:sldId xmlns:r="http://schemas.openxmlformats.org/officeDocument/2006/relationships" id="262" r:id="R38d9695dada24c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5f50c27574044" /><Relationship Type="http://schemas.openxmlformats.org/officeDocument/2006/relationships/slide" Target="/ppt/slides/slide1.xml" Id="R6fcc420ceba24c3a" /><Relationship Type="http://schemas.openxmlformats.org/officeDocument/2006/relationships/slide" Target="/ppt/slides/slide2.xml" Id="R32a9b69410994b14" /><Relationship Type="http://schemas.openxmlformats.org/officeDocument/2006/relationships/slide" Target="/ppt/slides/slide3.xml" Id="Rc0424358feca45d5" /><Relationship Type="http://schemas.openxmlformats.org/officeDocument/2006/relationships/slide" Target="/ppt/slides/slide4.xml" Id="Re83bae8bd05e4375" /><Relationship Type="http://schemas.openxmlformats.org/officeDocument/2006/relationships/slide" Target="/ppt/slides/slide5.xml" Id="Rc58787659abc43c9" /><Relationship Type="http://schemas.openxmlformats.org/officeDocument/2006/relationships/slide" Target="/ppt/slides/slide6.xml" Id="R1a31df76167a40e1" /><Relationship Type="http://schemas.openxmlformats.org/officeDocument/2006/relationships/slide" Target="/ppt/slides/slide7.xml" Id="R38d9695dada24c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4b22a286f04a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5d4487e2044b4" /><Relationship Type="http://schemas.openxmlformats.org/officeDocument/2006/relationships/theme" Target="/ppt/slideMasters/theme/theme1.xml" Id="R2739cf20151442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b5d4487e2044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c7ffcec6c41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b52debbfb43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ed2dba93641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eb26219c84d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cd37589664b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3ffa670f34a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f0f64dca04f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M2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M2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M2 REVISJON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M2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M2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M2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2 838 242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257 739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1 109 263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M2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TONJE RØVIK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M2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Julsundvegen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933 831 086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M2 REVISJON AS</a:t>
            </a:r>
          </a:p>
        </p:txBody>
      </p:sp>
    </p:spTree>
  </p:cSld>
  <p:clrMapOvr>
    <a:masterClrMapping xmlns:a="http://schemas.openxmlformats.org/drawingml/2006/main"/>
  </p:clrMapOvr>
</p:sld>
</file>