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212593684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0bc5d06244ec5"/>
  </p:sldMasterIdLst>
  <p:sldIdLst>
    <p:sldId xmlns:r="http://schemas.openxmlformats.org/officeDocument/2006/relationships" id="256" r:id="R907dfa89b4fa45a7"/>
    <p:sldId xmlns:r="http://schemas.openxmlformats.org/officeDocument/2006/relationships" id="257" r:id="R53d6e864c1114d43"/>
    <p:sldId xmlns:r="http://schemas.openxmlformats.org/officeDocument/2006/relationships" id="258" r:id="Rb4849a10580940f0"/>
    <p:sldId xmlns:r="http://schemas.openxmlformats.org/officeDocument/2006/relationships" id="259" r:id="R34ba60b495394a3a"/>
    <p:sldId xmlns:r="http://schemas.openxmlformats.org/officeDocument/2006/relationships" id="260" r:id="R05408ed1cfbb4171"/>
    <p:sldId xmlns:r="http://schemas.openxmlformats.org/officeDocument/2006/relationships" id="261" r:id="Re308f12756f841f1"/>
    <p:sldId xmlns:r="http://schemas.openxmlformats.org/officeDocument/2006/relationships" id="262" r:id="Rc03a93284017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0bc5d06244ec5" /><Relationship Type="http://schemas.openxmlformats.org/officeDocument/2006/relationships/slide" Target="/ppt/slides/slide1.xml" Id="R907dfa89b4fa45a7" /><Relationship Type="http://schemas.openxmlformats.org/officeDocument/2006/relationships/slide" Target="/ppt/slides/slide2.xml" Id="R53d6e864c1114d43" /><Relationship Type="http://schemas.openxmlformats.org/officeDocument/2006/relationships/slide" Target="/ppt/slides/slide3.xml" Id="Rb4849a10580940f0" /><Relationship Type="http://schemas.openxmlformats.org/officeDocument/2006/relationships/slide" Target="/ppt/slides/slide4.xml" Id="R34ba60b495394a3a" /><Relationship Type="http://schemas.openxmlformats.org/officeDocument/2006/relationships/slide" Target="/ppt/slides/slide5.xml" Id="R05408ed1cfbb4171" /><Relationship Type="http://schemas.openxmlformats.org/officeDocument/2006/relationships/slide" Target="/ppt/slides/slide6.xml" Id="Re308f12756f841f1" /><Relationship Type="http://schemas.openxmlformats.org/officeDocument/2006/relationships/slide" Target="/ppt/slides/slide7.xml" Id="Rc03a93284017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6f70ae5dd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f47896a24d84" /><Relationship Type="http://schemas.openxmlformats.org/officeDocument/2006/relationships/theme" Target="/ppt/slideMasters/theme/theme1.xml" Id="R2b25edbe77374b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1f47896a2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1a034b92d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c532e818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a549f6f90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f737c217e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8594e003a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c381291d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f60754a3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WORK, 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WORK, WORK AS ble etablert [år] og holder til i Stol.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STIG-ARILD BJØRKAVOLL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Ferkingstadveg 128A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4274 Stol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933 902 277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