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79cfe800b5464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10b539549a4512"/>
  </p:sldMasterIdLst>
  <p:sldIdLst>
    <p:sldId xmlns:r="http://schemas.openxmlformats.org/officeDocument/2006/relationships" id="256" r:id="R59485bfd7ff84ec4"/>
    <p:sldId xmlns:r="http://schemas.openxmlformats.org/officeDocument/2006/relationships" id="257" r:id="R3bdd7055b9124572"/>
    <p:sldId xmlns:r="http://schemas.openxmlformats.org/officeDocument/2006/relationships" id="258" r:id="R38ce864a73924259"/>
    <p:sldId xmlns:r="http://schemas.openxmlformats.org/officeDocument/2006/relationships" id="259" r:id="Rb801cd4bf9ec4d46"/>
    <p:sldId xmlns:r="http://schemas.openxmlformats.org/officeDocument/2006/relationships" id="260" r:id="Re27f1716ee0d4eda"/>
    <p:sldId xmlns:r="http://schemas.openxmlformats.org/officeDocument/2006/relationships" id="261" r:id="Rd1a1f4bcaea04e17"/>
    <p:sldId xmlns:r="http://schemas.openxmlformats.org/officeDocument/2006/relationships" id="262" r:id="R434e4798dc7748d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0b539549a4512" /><Relationship Type="http://schemas.openxmlformats.org/officeDocument/2006/relationships/slide" Target="/ppt/slides/slide1.xml" Id="R59485bfd7ff84ec4" /><Relationship Type="http://schemas.openxmlformats.org/officeDocument/2006/relationships/slide" Target="/ppt/slides/slide2.xml" Id="R3bdd7055b9124572" /><Relationship Type="http://schemas.openxmlformats.org/officeDocument/2006/relationships/slide" Target="/ppt/slides/slide3.xml" Id="R38ce864a73924259" /><Relationship Type="http://schemas.openxmlformats.org/officeDocument/2006/relationships/slide" Target="/ppt/slides/slide4.xml" Id="Rb801cd4bf9ec4d46" /><Relationship Type="http://schemas.openxmlformats.org/officeDocument/2006/relationships/slide" Target="/ppt/slides/slide5.xml" Id="Re27f1716ee0d4eda" /><Relationship Type="http://schemas.openxmlformats.org/officeDocument/2006/relationships/slide" Target="/ppt/slides/slide6.xml" Id="Rd1a1f4bcaea04e17" /><Relationship Type="http://schemas.openxmlformats.org/officeDocument/2006/relationships/slide" Target="/ppt/slides/slide7.xml" Id="R434e4798dc7748d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c18ef643484e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fbb952b104402d" /><Relationship Type="http://schemas.openxmlformats.org/officeDocument/2006/relationships/theme" Target="/ppt/slideMasters/theme/theme1.xml" Id="R18d789f8bbf84e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dfbb952b104402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5e825222c42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cabf32b05a46d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ee83639a17439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63b46d518c4d6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512043c9cb45e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ea98eb87a43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df7faf054548d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RACINE FINANS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RACINE FINANS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−122 417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1 331 833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14 915 071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17 478 774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ANDERSEN  –  79,6 %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ANDERSEN  –  18,4 %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ANDERSEN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RACINE FINANS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Banegate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4014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933 946 010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RACINE FINANS AS</a:t>
            </a:r>
          </a:p>
        </p:txBody>
      </p:sp>
    </p:spTree>
  </p:cSld>
  <p:clrMapOvr>
    <a:masterClrMapping xmlns:a="http://schemas.openxmlformats.org/drawingml/2006/main"/>
  </p:clrMapOvr>
</p:sld>
</file>