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a45229db4b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be4244dbe44921"/>
  </p:sldMasterIdLst>
  <p:sldIdLst>
    <p:sldId xmlns:r="http://schemas.openxmlformats.org/officeDocument/2006/relationships" id="256" r:id="R24a497deebd54262"/>
    <p:sldId xmlns:r="http://schemas.openxmlformats.org/officeDocument/2006/relationships" id="257" r:id="Ra8ad5af194394692"/>
    <p:sldId xmlns:r="http://schemas.openxmlformats.org/officeDocument/2006/relationships" id="258" r:id="R03aed90b9bba498a"/>
    <p:sldId xmlns:r="http://schemas.openxmlformats.org/officeDocument/2006/relationships" id="259" r:id="R72510e0726aa4238"/>
    <p:sldId xmlns:r="http://schemas.openxmlformats.org/officeDocument/2006/relationships" id="260" r:id="Rf50d0df73e66439b"/>
    <p:sldId xmlns:r="http://schemas.openxmlformats.org/officeDocument/2006/relationships" id="261" r:id="R3c3357fd0b5c447e"/>
    <p:sldId xmlns:r="http://schemas.openxmlformats.org/officeDocument/2006/relationships" id="262" r:id="Rc0f1d1e42d1b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e4244dbe44921" /><Relationship Type="http://schemas.openxmlformats.org/officeDocument/2006/relationships/slide" Target="/ppt/slides/slide1.xml" Id="R24a497deebd54262" /><Relationship Type="http://schemas.openxmlformats.org/officeDocument/2006/relationships/slide" Target="/ppt/slides/slide2.xml" Id="Ra8ad5af194394692" /><Relationship Type="http://schemas.openxmlformats.org/officeDocument/2006/relationships/slide" Target="/ppt/slides/slide3.xml" Id="R03aed90b9bba498a" /><Relationship Type="http://schemas.openxmlformats.org/officeDocument/2006/relationships/slide" Target="/ppt/slides/slide4.xml" Id="R72510e0726aa4238" /><Relationship Type="http://schemas.openxmlformats.org/officeDocument/2006/relationships/slide" Target="/ppt/slides/slide5.xml" Id="Rf50d0df73e66439b" /><Relationship Type="http://schemas.openxmlformats.org/officeDocument/2006/relationships/slide" Target="/ppt/slides/slide6.xml" Id="R3c3357fd0b5c447e" /><Relationship Type="http://schemas.openxmlformats.org/officeDocument/2006/relationships/slide" Target="/ppt/slides/slide7.xml" Id="Rc0f1d1e42d1b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efc0c8da2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f18522484c2b" /><Relationship Type="http://schemas.openxmlformats.org/officeDocument/2006/relationships/theme" Target="/ppt/slideMasters/theme/theme1.xml" Id="R880fbe549450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0f18522484c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694dac466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cbc18cd0442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01e5e3e3e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02fa00baf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e4ba5a0eb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c4fe2159e43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5649a100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ONSHUS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2 328 373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2 336 216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ONSHUS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c/oTonje Onshus, Tørrjulfaret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ONSHUS INVEST AS</a:t>
            </a:r>
          </a:p>
        </p:txBody>
      </p:sp>
    </p:spTree>
  </p:cSld>
  <p:clrMapOvr>
    <a:masterClrMapping xmlns:a="http://schemas.openxmlformats.org/drawingml/2006/main"/>
  </p:clrMapOvr>
</p:sld>
</file>