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855982435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441eac30a417c"/>
  </p:sldMasterIdLst>
  <p:sldIdLst>
    <p:sldId xmlns:r="http://schemas.openxmlformats.org/officeDocument/2006/relationships" id="256" r:id="R2bc7c83b73c24c4e"/>
    <p:sldId xmlns:r="http://schemas.openxmlformats.org/officeDocument/2006/relationships" id="257" r:id="Rc3320e0559f44979"/>
    <p:sldId xmlns:r="http://schemas.openxmlformats.org/officeDocument/2006/relationships" id="258" r:id="R8358ee8a7f3d4fdb"/>
    <p:sldId xmlns:r="http://schemas.openxmlformats.org/officeDocument/2006/relationships" id="259" r:id="R27af1fa05754457b"/>
    <p:sldId xmlns:r="http://schemas.openxmlformats.org/officeDocument/2006/relationships" id="260" r:id="Rebb8504cbb9a4239"/>
    <p:sldId xmlns:r="http://schemas.openxmlformats.org/officeDocument/2006/relationships" id="261" r:id="R5c8f86ca51b04cae"/>
    <p:sldId xmlns:r="http://schemas.openxmlformats.org/officeDocument/2006/relationships" id="262" r:id="Rda6aa8a4457b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441eac30a417c" /><Relationship Type="http://schemas.openxmlformats.org/officeDocument/2006/relationships/slide" Target="/ppt/slides/slide1.xml" Id="R2bc7c83b73c24c4e" /><Relationship Type="http://schemas.openxmlformats.org/officeDocument/2006/relationships/slide" Target="/ppt/slides/slide2.xml" Id="Rc3320e0559f44979" /><Relationship Type="http://schemas.openxmlformats.org/officeDocument/2006/relationships/slide" Target="/ppt/slides/slide3.xml" Id="R8358ee8a7f3d4fdb" /><Relationship Type="http://schemas.openxmlformats.org/officeDocument/2006/relationships/slide" Target="/ppt/slides/slide4.xml" Id="R27af1fa05754457b" /><Relationship Type="http://schemas.openxmlformats.org/officeDocument/2006/relationships/slide" Target="/ppt/slides/slide5.xml" Id="Rebb8504cbb9a4239" /><Relationship Type="http://schemas.openxmlformats.org/officeDocument/2006/relationships/slide" Target="/ppt/slides/slide6.xml" Id="R5c8f86ca51b04cae" /><Relationship Type="http://schemas.openxmlformats.org/officeDocument/2006/relationships/slide" Target="/ppt/slides/slide7.xml" Id="Rda6aa8a4457b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81c95ac83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81b64897442a4" /><Relationship Type="http://schemas.openxmlformats.org/officeDocument/2006/relationships/theme" Target="/ppt/slideMasters/theme/theme1.xml" Id="R891df9c27557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81b648974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6f468c93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0cfe1f520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35146379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aa10ed73c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364fb9b5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c66458eee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6d5828ad4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BMF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 FINANS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MORTEN FLØ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HALLARÅKER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