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f091e7794f4d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e626a0c81a4e56"/>
  </p:sldMasterIdLst>
  <p:sldIdLst>
    <p:sldId xmlns:r="http://schemas.openxmlformats.org/officeDocument/2006/relationships" id="256" r:id="R7d7770bdba564d0d"/>
    <p:sldId xmlns:r="http://schemas.openxmlformats.org/officeDocument/2006/relationships" id="257" r:id="Rfd05103f2b3f4c29"/>
    <p:sldId xmlns:r="http://schemas.openxmlformats.org/officeDocument/2006/relationships" id="258" r:id="Rcd64e2987e4643ec"/>
    <p:sldId xmlns:r="http://schemas.openxmlformats.org/officeDocument/2006/relationships" id="259" r:id="R3ab0640baab94641"/>
    <p:sldId xmlns:r="http://schemas.openxmlformats.org/officeDocument/2006/relationships" id="260" r:id="R13447a3c86e243d7"/>
    <p:sldId xmlns:r="http://schemas.openxmlformats.org/officeDocument/2006/relationships" id="261" r:id="R330f4a324f214c15"/>
    <p:sldId xmlns:r="http://schemas.openxmlformats.org/officeDocument/2006/relationships" id="262" r:id="R5e6e3073755d4f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e626a0c81a4e56" /><Relationship Type="http://schemas.openxmlformats.org/officeDocument/2006/relationships/slide" Target="/ppt/slides/slide1.xml" Id="R7d7770bdba564d0d" /><Relationship Type="http://schemas.openxmlformats.org/officeDocument/2006/relationships/slide" Target="/ppt/slides/slide2.xml" Id="Rfd05103f2b3f4c29" /><Relationship Type="http://schemas.openxmlformats.org/officeDocument/2006/relationships/slide" Target="/ppt/slides/slide3.xml" Id="Rcd64e2987e4643ec" /><Relationship Type="http://schemas.openxmlformats.org/officeDocument/2006/relationships/slide" Target="/ppt/slides/slide4.xml" Id="R3ab0640baab94641" /><Relationship Type="http://schemas.openxmlformats.org/officeDocument/2006/relationships/slide" Target="/ppt/slides/slide5.xml" Id="R13447a3c86e243d7" /><Relationship Type="http://schemas.openxmlformats.org/officeDocument/2006/relationships/slide" Target="/ppt/slides/slide6.xml" Id="R330f4a324f214c15" /><Relationship Type="http://schemas.openxmlformats.org/officeDocument/2006/relationships/slide" Target="/ppt/slides/slide7.xml" Id="R5e6e3073755d4f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9ac3f43fb740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958ce419c4299" /><Relationship Type="http://schemas.openxmlformats.org/officeDocument/2006/relationships/theme" Target="/ppt/slideMasters/theme/theme1.xml" Id="R4d02639ffdd846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9958ce419c42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aca5078f140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cf971c0b946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1d2dcd11e4f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7870835004f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3e855466243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e567144a940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e1d1f6c8e44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BECK TOPCO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TOPCO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 TOPCO II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TOPCO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TOPCO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TOPCO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−471 962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7 924 547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194 462 735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212 079 624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TOPCO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BECK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TOPCO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Sverdstadveien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933 984 427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TOPCO II AS</a:t>
            </a:r>
          </a:p>
        </p:txBody>
      </p:sp>
    </p:spTree>
  </p:cSld>
  <p:clrMapOvr>
    <a:masterClrMapping xmlns:a="http://schemas.openxmlformats.org/drawingml/2006/main"/>
  </p:clrMapOvr>
</p:sld>
</file>