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38469c4fe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7b389a4823457b"/>
  </p:sldMasterIdLst>
  <p:sldIdLst>
    <p:sldId xmlns:r="http://schemas.openxmlformats.org/officeDocument/2006/relationships" id="256" r:id="Rd3330371b55f459e"/>
    <p:sldId xmlns:r="http://schemas.openxmlformats.org/officeDocument/2006/relationships" id="257" r:id="Rd652a53f188642e4"/>
    <p:sldId xmlns:r="http://schemas.openxmlformats.org/officeDocument/2006/relationships" id="258" r:id="R73ec8931f27d4176"/>
    <p:sldId xmlns:r="http://schemas.openxmlformats.org/officeDocument/2006/relationships" id="259" r:id="R42c9fd6395404fa8"/>
    <p:sldId xmlns:r="http://schemas.openxmlformats.org/officeDocument/2006/relationships" id="260" r:id="R98072693c4694a18"/>
    <p:sldId xmlns:r="http://schemas.openxmlformats.org/officeDocument/2006/relationships" id="261" r:id="Rbb4acb33ede44c80"/>
    <p:sldId xmlns:r="http://schemas.openxmlformats.org/officeDocument/2006/relationships" id="262" r:id="R0141720ed47f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b389a4823457b" /><Relationship Type="http://schemas.openxmlformats.org/officeDocument/2006/relationships/slide" Target="/ppt/slides/slide1.xml" Id="Rd3330371b55f459e" /><Relationship Type="http://schemas.openxmlformats.org/officeDocument/2006/relationships/slide" Target="/ppt/slides/slide2.xml" Id="Rd652a53f188642e4" /><Relationship Type="http://schemas.openxmlformats.org/officeDocument/2006/relationships/slide" Target="/ppt/slides/slide3.xml" Id="R73ec8931f27d4176" /><Relationship Type="http://schemas.openxmlformats.org/officeDocument/2006/relationships/slide" Target="/ppt/slides/slide4.xml" Id="R42c9fd6395404fa8" /><Relationship Type="http://schemas.openxmlformats.org/officeDocument/2006/relationships/slide" Target="/ppt/slides/slide5.xml" Id="R98072693c4694a18" /><Relationship Type="http://schemas.openxmlformats.org/officeDocument/2006/relationships/slide" Target="/ppt/slides/slide6.xml" Id="Rbb4acb33ede44c80" /><Relationship Type="http://schemas.openxmlformats.org/officeDocument/2006/relationships/slide" Target="/ppt/slides/slide7.xml" Id="R0141720ed47f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0c181a23c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890f2cf2f4dcb" /><Relationship Type="http://schemas.openxmlformats.org/officeDocument/2006/relationships/theme" Target="/ppt/slideMasters/theme/theme1.xml" Id="Ra98a55d80d87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890f2cf2f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22b114b46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80fb65d2c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ad3fba45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69147fd9f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a9fb0a33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076dfb5f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e68b00d87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HK-HOLDING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3 750 914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203 750 914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204 325 267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933 985 873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