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679915673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e94aeed194ec9"/>
  </p:sldMasterIdLst>
  <p:sldIdLst>
    <p:sldId xmlns:r="http://schemas.openxmlformats.org/officeDocument/2006/relationships" id="256" r:id="R936a4d4d624e4a0e"/>
    <p:sldId xmlns:r="http://schemas.openxmlformats.org/officeDocument/2006/relationships" id="257" r:id="R477386510ff0432f"/>
    <p:sldId xmlns:r="http://schemas.openxmlformats.org/officeDocument/2006/relationships" id="258" r:id="R2641aee81f87451e"/>
    <p:sldId xmlns:r="http://schemas.openxmlformats.org/officeDocument/2006/relationships" id="259" r:id="R9504ec415bda4512"/>
    <p:sldId xmlns:r="http://schemas.openxmlformats.org/officeDocument/2006/relationships" id="260" r:id="R3dc76b20a1084d24"/>
    <p:sldId xmlns:r="http://schemas.openxmlformats.org/officeDocument/2006/relationships" id="261" r:id="Rf2a20184c4784030"/>
    <p:sldId xmlns:r="http://schemas.openxmlformats.org/officeDocument/2006/relationships" id="262" r:id="R2018d3e55cc5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e94aeed194ec9" /><Relationship Type="http://schemas.openxmlformats.org/officeDocument/2006/relationships/slide" Target="/ppt/slides/slide1.xml" Id="R936a4d4d624e4a0e" /><Relationship Type="http://schemas.openxmlformats.org/officeDocument/2006/relationships/slide" Target="/ppt/slides/slide2.xml" Id="R477386510ff0432f" /><Relationship Type="http://schemas.openxmlformats.org/officeDocument/2006/relationships/slide" Target="/ppt/slides/slide3.xml" Id="R2641aee81f87451e" /><Relationship Type="http://schemas.openxmlformats.org/officeDocument/2006/relationships/slide" Target="/ppt/slides/slide4.xml" Id="R9504ec415bda4512" /><Relationship Type="http://schemas.openxmlformats.org/officeDocument/2006/relationships/slide" Target="/ppt/slides/slide5.xml" Id="R3dc76b20a1084d24" /><Relationship Type="http://schemas.openxmlformats.org/officeDocument/2006/relationships/slide" Target="/ppt/slides/slide6.xml" Id="Rf2a20184c4784030" /><Relationship Type="http://schemas.openxmlformats.org/officeDocument/2006/relationships/slide" Target="/ppt/slides/slide7.xml" Id="R2018d3e55cc5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fe12eb903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5e6be07e847f0" /><Relationship Type="http://schemas.openxmlformats.org/officeDocument/2006/relationships/theme" Target="/ppt/slideMasters/theme/theme1.xml" Id="R4bcef536fd48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5e6be07e8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fdcc35cad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c1ac2c2a7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b49d90ea1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f727be80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9cdf2bb9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89b35681d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f2f25caf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MUNKHAUGEN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MUNKHAUGEN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83 892 684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MUNKHAUGEN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Ladebekken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933 988 481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