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5a9d54c93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c5de0c7d9a4b7a"/>
  </p:sldMasterIdLst>
  <p:sldIdLst>
    <p:sldId xmlns:r="http://schemas.openxmlformats.org/officeDocument/2006/relationships" id="256" r:id="Ra6f5d33a4d01467f"/>
    <p:sldId xmlns:r="http://schemas.openxmlformats.org/officeDocument/2006/relationships" id="257" r:id="Rae9f005279e14e06"/>
    <p:sldId xmlns:r="http://schemas.openxmlformats.org/officeDocument/2006/relationships" id="258" r:id="Ra24ef00f657040fe"/>
    <p:sldId xmlns:r="http://schemas.openxmlformats.org/officeDocument/2006/relationships" id="259" r:id="R5d81fd25b65340ab"/>
    <p:sldId xmlns:r="http://schemas.openxmlformats.org/officeDocument/2006/relationships" id="260" r:id="R39a62e978cd44118"/>
    <p:sldId xmlns:r="http://schemas.openxmlformats.org/officeDocument/2006/relationships" id="261" r:id="R45aadec99c4d4cfd"/>
    <p:sldId xmlns:r="http://schemas.openxmlformats.org/officeDocument/2006/relationships" id="262" r:id="Rb55504f7a65d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5de0c7d9a4b7a" /><Relationship Type="http://schemas.openxmlformats.org/officeDocument/2006/relationships/slide" Target="/ppt/slides/slide1.xml" Id="Ra6f5d33a4d01467f" /><Relationship Type="http://schemas.openxmlformats.org/officeDocument/2006/relationships/slide" Target="/ppt/slides/slide2.xml" Id="Rae9f005279e14e06" /><Relationship Type="http://schemas.openxmlformats.org/officeDocument/2006/relationships/slide" Target="/ppt/slides/slide3.xml" Id="Ra24ef00f657040fe" /><Relationship Type="http://schemas.openxmlformats.org/officeDocument/2006/relationships/slide" Target="/ppt/slides/slide4.xml" Id="R5d81fd25b65340ab" /><Relationship Type="http://schemas.openxmlformats.org/officeDocument/2006/relationships/slide" Target="/ppt/slides/slide5.xml" Id="R39a62e978cd44118" /><Relationship Type="http://schemas.openxmlformats.org/officeDocument/2006/relationships/slide" Target="/ppt/slides/slide6.xml" Id="R45aadec99c4d4cfd" /><Relationship Type="http://schemas.openxmlformats.org/officeDocument/2006/relationships/slide" Target="/ppt/slides/slide7.xml" Id="Rb55504f7a65d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7a6f2d4a4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d331c06f94338" /><Relationship Type="http://schemas.openxmlformats.org/officeDocument/2006/relationships/theme" Target="/ppt/slideMasters/theme/theme1.xml" Id="Rc64f827aab5c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d331c06f9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91b07e0c8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ddc14ee8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2a42fe19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30021321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bca429386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66322524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0c481765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EIDE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EIDE INVESTERING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BRIT-JORUNN SALTE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Kvibakken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934 009 754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