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45684dab114b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330389699849ed"/>
  </p:sldMasterIdLst>
  <p:sldIdLst>
    <p:sldId xmlns:r="http://schemas.openxmlformats.org/officeDocument/2006/relationships" id="256" r:id="R3d82c0e78b214a60"/>
    <p:sldId xmlns:r="http://schemas.openxmlformats.org/officeDocument/2006/relationships" id="257" r:id="R417829cda85d46e5"/>
    <p:sldId xmlns:r="http://schemas.openxmlformats.org/officeDocument/2006/relationships" id="258" r:id="R0401a310ebe7435b"/>
    <p:sldId xmlns:r="http://schemas.openxmlformats.org/officeDocument/2006/relationships" id="259" r:id="Rbaa9398b0cf5455d"/>
    <p:sldId xmlns:r="http://schemas.openxmlformats.org/officeDocument/2006/relationships" id="260" r:id="R0207621604dd4893"/>
    <p:sldId xmlns:r="http://schemas.openxmlformats.org/officeDocument/2006/relationships" id="261" r:id="R6a2c8f72edd345e0"/>
    <p:sldId xmlns:r="http://schemas.openxmlformats.org/officeDocument/2006/relationships" id="262" r:id="R05a8df919cd843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30389699849ed" /><Relationship Type="http://schemas.openxmlformats.org/officeDocument/2006/relationships/slide" Target="/ppt/slides/slide1.xml" Id="R3d82c0e78b214a60" /><Relationship Type="http://schemas.openxmlformats.org/officeDocument/2006/relationships/slide" Target="/ppt/slides/slide2.xml" Id="R417829cda85d46e5" /><Relationship Type="http://schemas.openxmlformats.org/officeDocument/2006/relationships/slide" Target="/ppt/slides/slide3.xml" Id="R0401a310ebe7435b" /><Relationship Type="http://schemas.openxmlformats.org/officeDocument/2006/relationships/slide" Target="/ppt/slides/slide4.xml" Id="Rbaa9398b0cf5455d" /><Relationship Type="http://schemas.openxmlformats.org/officeDocument/2006/relationships/slide" Target="/ppt/slides/slide5.xml" Id="R0207621604dd4893" /><Relationship Type="http://schemas.openxmlformats.org/officeDocument/2006/relationships/slide" Target="/ppt/slides/slide6.xml" Id="R6a2c8f72edd345e0" /><Relationship Type="http://schemas.openxmlformats.org/officeDocument/2006/relationships/slide" Target="/ppt/slides/slide7.xml" Id="R05a8df919cd843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e684fa3cc43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7aa4f58804cf9" /><Relationship Type="http://schemas.openxmlformats.org/officeDocument/2006/relationships/theme" Target="/ppt/slideMasters/theme/theme1.xml" Id="R2e23ea16c5134a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57aa4f58804c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5bb951fbc42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11535a5db4d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f63258ffa40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b6d69f39147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784a666db42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546f1f90a4b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fb46dde994e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MIKLA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−965 237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3 570 727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70 948 541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71 343 302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DEVOLD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Ombergveien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934 025 490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